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353" r:id="rId2"/>
    <p:sldId id="354" r:id="rId3"/>
    <p:sldId id="356" r:id="rId4"/>
    <p:sldId id="357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1" r:id="rId18"/>
  </p:sldIdLst>
  <p:sldSz cx="12192000" cy="6858000"/>
  <p:notesSz cx="9929813" cy="6797675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642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442E"/>
    <a:srgbClr val="FBE5D6"/>
    <a:srgbClr val="B40C10"/>
    <a:srgbClr val="F1292E"/>
    <a:srgbClr val="F32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124B0-F4E5-4E63-9401-61065040FE63}" v="5" dt="2022-08-18T06:12:26.337"/>
  </p1510:revLst>
</p1510:revInfo>
</file>

<file path=ppt/tableStyles.xml><?xml version="1.0" encoding="utf-8"?>
<a:tblStyleLst xmlns:a="http://schemas.openxmlformats.org/drawingml/2006/main" def="{90651C3A-4460-11DB-9652-00E08161165F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0" autoAdjust="0"/>
  </p:normalViewPr>
  <p:slideViewPr>
    <p:cSldViewPr snapToGrid="0">
      <p:cViewPr varScale="1">
        <p:scale>
          <a:sx n="96" d="100"/>
          <a:sy n="96" d="100"/>
        </p:scale>
        <p:origin x="1032" y="60"/>
      </p:cViewPr>
      <p:guideLst>
        <p:guide orient="horz" pos="2880"/>
        <p:guide pos="642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ртём Визгалин" userId="3e95f2681615a9a3" providerId="LiveId" clId="{575124B0-F4E5-4E63-9401-61065040FE63}"/>
    <pc:docChg chg="undo custSel addSld modSld">
      <pc:chgData name="Артём Визгалин" userId="3e95f2681615a9a3" providerId="LiveId" clId="{575124B0-F4E5-4E63-9401-61065040FE63}" dt="2022-08-18T06:14:15.315" v="100" actId="20577"/>
      <pc:docMkLst>
        <pc:docMk/>
      </pc:docMkLst>
      <pc:sldChg chg="addSp modSp mod">
        <pc:chgData name="Артём Визгалин" userId="3e95f2681615a9a3" providerId="LiveId" clId="{575124B0-F4E5-4E63-9401-61065040FE63}" dt="2022-08-18T06:12:36.605" v="92" actId="14100"/>
        <pc:sldMkLst>
          <pc:docMk/>
          <pc:sldMk cId="3448204573" sldId="353"/>
        </pc:sldMkLst>
        <pc:spChg chg="add mod">
          <ac:chgData name="Артём Визгалин" userId="3e95f2681615a9a3" providerId="LiveId" clId="{575124B0-F4E5-4E63-9401-61065040FE63}" dt="2022-08-18T06:12:26.337" v="89" actId="571"/>
          <ac:spMkLst>
            <pc:docMk/>
            <pc:sldMk cId="3448204573" sldId="353"/>
            <ac:spMk id="2" creationId="{247C555D-368D-0288-1A66-9BEA1D99B027}"/>
          </ac:spMkLst>
        </pc:spChg>
        <pc:spChg chg="mod">
          <ac:chgData name="Артём Визгалин" userId="3e95f2681615a9a3" providerId="LiveId" clId="{575124B0-F4E5-4E63-9401-61065040FE63}" dt="2022-08-18T06:12:36.605" v="92" actId="14100"/>
          <ac:spMkLst>
            <pc:docMk/>
            <pc:sldMk cId="3448204573" sldId="353"/>
            <ac:spMk id="3" creationId="{00000000-0000-0000-0000-000000000000}"/>
          </ac:spMkLst>
        </pc:spChg>
      </pc:sldChg>
      <pc:sldChg chg="modSp mod">
        <pc:chgData name="Артём Визгалин" userId="3e95f2681615a9a3" providerId="LiveId" clId="{575124B0-F4E5-4E63-9401-61065040FE63}" dt="2022-08-18T06:13:59.498" v="98" actId="1037"/>
        <pc:sldMkLst>
          <pc:docMk/>
          <pc:sldMk cId="2738886524" sldId="365"/>
        </pc:sldMkLst>
        <pc:picChg chg="mod">
          <ac:chgData name="Артём Визгалин" userId="3e95f2681615a9a3" providerId="LiveId" clId="{575124B0-F4E5-4E63-9401-61065040FE63}" dt="2022-08-18T06:13:59.498" v="98" actId="1037"/>
          <ac:picMkLst>
            <pc:docMk/>
            <pc:sldMk cId="2738886524" sldId="365"/>
            <ac:picMk id="14" creationId="{CD2EAFDE-D2FD-1C71-B86D-56730D760CC4}"/>
          </ac:picMkLst>
        </pc:picChg>
      </pc:sldChg>
      <pc:sldChg chg="modSp mod">
        <pc:chgData name="Артём Визгалин" userId="3e95f2681615a9a3" providerId="LiveId" clId="{575124B0-F4E5-4E63-9401-61065040FE63}" dt="2022-08-18T06:14:15.315" v="100" actId="20577"/>
        <pc:sldMkLst>
          <pc:docMk/>
          <pc:sldMk cId="1347766240" sldId="369"/>
        </pc:sldMkLst>
        <pc:spChg chg="mod">
          <ac:chgData name="Артём Визгалин" userId="3e95f2681615a9a3" providerId="LiveId" clId="{575124B0-F4E5-4E63-9401-61065040FE63}" dt="2022-08-18T06:14:15.315" v="100" actId="20577"/>
          <ac:spMkLst>
            <pc:docMk/>
            <pc:sldMk cId="1347766240" sldId="369"/>
            <ac:spMk id="6" creationId="{517FB401-E624-C388-2629-4E4817B562BA}"/>
          </ac:spMkLst>
        </pc:spChg>
      </pc:sldChg>
      <pc:sldChg chg="addSp delSp modSp add mod">
        <pc:chgData name="Артём Визгалин" userId="3e95f2681615a9a3" providerId="LiveId" clId="{575124B0-F4E5-4E63-9401-61065040FE63}" dt="2022-08-18T06:05:10.773" v="84" actId="1035"/>
        <pc:sldMkLst>
          <pc:docMk/>
          <pc:sldMk cId="617604444" sldId="371"/>
        </pc:sldMkLst>
        <pc:spChg chg="mod">
          <ac:chgData name="Артём Визгалин" userId="3e95f2681615a9a3" providerId="LiveId" clId="{575124B0-F4E5-4E63-9401-61065040FE63}" dt="2022-08-17T19:34:18.494" v="20" actId="20577"/>
          <ac:spMkLst>
            <pc:docMk/>
            <pc:sldMk cId="617604444" sldId="371"/>
            <ac:spMk id="2" creationId="{D8EB9880-6D88-9B2E-D32E-917FEEF0A735}"/>
          </ac:spMkLst>
        </pc:spChg>
        <pc:spChg chg="mod">
          <ac:chgData name="Артём Визгалин" userId="3e95f2681615a9a3" providerId="LiveId" clId="{575124B0-F4E5-4E63-9401-61065040FE63}" dt="2022-08-18T06:05:10.773" v="84" actId="1035"/>
          <ac:spMkLst>
            <pc:docMk/>
            <pc:sldMk cId="617604444" sldId="371"/>
            <ac:spMk id="6" creationId="{517FB401-E624-C388-2629-4E4817B562BA}"/>
          </ac:spMkLst>
        </pc:spChg>
        <pc:spChg chg="add mod">
          <ac:chgData name="Артём Визгалин" userId="3e95f2681615a9a3" providerId="LiveId" clId="{575124B0-F4E5-4E63-9401-61065040FE63}" dt="2022-08-18T06:04:38.350" v="78"/>
          <ac:spMkLst>
            <pc:docMk/>
            <pc:sldMk cId="617604444" sldId="371"/>
            <ac:spMk id="8" creationId="{68F852F7-C451-4457-5D32-306427AF408F}"/>
          </ac:spMkLst>
        </pc:spChg>
        <pc:picChg chg="add mod">
          <ac:chgData name="Артём Визгалин" userId="3e95f2681615a9a3" providerId="LiveId" clId="{575124B0-F4E5-4E63-9401-61065040FE63}" dt="2022-08-18T06:04:25.181" v="73" actId="1037"/>
          <ac:picMkLst>
            <pc:docMk/>
            <pc:sldMk cId="617604444" sldId="371"/>
            <ac:picMk id="4" creationId="{BEC1DF2F-7D71-FCCC-41B1-803FAFDB9EA1}"/>
          </ac:picMkLst>
        </pc:picChg>
        <pc:picChg chg="add mod">
          <ac:chgData name="Артём Визгалин" userId="3e95f2681615a9a3" providerId="LiveId" clId="{575124B0-F4E5-4E63-9401-61065040FE63}" dt="2022-08-18T06:04:23.133" v="70" actId="1037"/>
          <ac:picMkLst>
            <pc:docMk/>
            <pc:sldMk cId="617604444" sldId="371"/>
            <ac:picMk id="5" creationId="{30ABA5B1-8519-7DE8-D61A-61A662BE040A}"/>
          </ac:picMkLst>
        </pc:picChg>
        <pc:picChg chg="del">
          <ac:chgData name="Артём Визгалин" userId="3e95f2681615a9a3" providerId="LiveId" clId="{575124B0-F4E5-4E63-9401-61065040FE63}" dt="2022-08-17T19:34:20.569" v="21" actId="478"/>
          <ac:picMkLst>
            <pc:docMk/>
            <pc:sldMk cId="617604444" sldId="371"/>
            <ac:picMk id="5" creationId="{AC3057A9-057E-5247-AD15-F6C2D49B531D}"/>
          </ac:picMkLst>
        </pc:picChg>
        <pc:picChg chg="del">
          <ac:chgData name="Артём Визгалин" userId="3e95f2681615a9a3" providerId="LiveId" clId="{575124B0-F4E5-4E63-9401-61065040FE63}" dt="2022-08-17T19:34:20.887" v="22" actId="478"/>
          <ac:picMkLst>
            <pc:docMk/>
            <pc:sldMk cId="617604444" sldId="371"/>
            <ac:picMk id="9" creationId="{52D691AC-6DDF-5EDA-7D0B-1175F9FA2DB6}"/>
          </ac:picMkLst>
        </pc:picChg>
      </pc:sldChg>
    </pc:docChg>
  </pc:docChgLst>
  <pc:docChgLst>
    <pc:chgData name="Артём Визгалин" userId="3e95f2681615a9a3" providerId="LiveId" clId="{73EE1941-A868-41DD-9C16-38B5EDF87DF7}"/>
    <pc:docChg chg="undo custSel addSld delSld modSld">
      <pc:chgData name="Артём Визгалин" userId="3e95f2681615a9a3" providerId="LiveId" clId="{73EE1941-A868-41DD-9C16-38B5EDF87DF7}" dt="2022-06-07T11:59:06.518" v="1800"/>
      <pc:docMkLst>
        <pc:docMk/>
      </pc:docMkLst>
      <pc:sldChg chg="addSp delSp modSp mod modTransition">
        <pc:chgData name="Артём Визгалин" userId="3e95f2681615a9a3" providerId="LiveId" clId="{73EE1941-A868-41DD-9C16-38B5EDF87DF7}" dt="2022-06-07T11:59:06.518" v="1800"/>
        <pc:sldMkLst>
          <pc:docMk/>
          <pc:sldMk cId="3448204573" sldId="353"/>
        </pc:sldMkLst>
        <pc:spChg chg="add del mod">
          <ac:chgData name="Артём Визгалин" userId="3e95f2681615a9a3" providerId="LiveId" clId="{73EE1941-A868-41DD-9C16-38B5EDF87DF7}" dt="2022-06-07T10:37:43.246" v="100" actId="478"/>
          <ac:spMkLst>
            <pc:docMk/>
            <pc:sldMk cId="3448204573" sldId="353"/>
            <ac:spMk id="2" creationId="{8AC2FE62-03E8-2154-F795-389FE883AA27}"/>
          </ac:spMkLst>
        </pc:spChg>
        <pc:spChg chg="mod">
          <ac:chgData name="Артём Визгалин" userId="3e95f2681615a9a3" providerId="LiveId" clId="{73EE1941-A868-41DD-9C16-38B5EDF87DF7}" dt="2022-06-07T11:58:48.040" v="1799" actId="207"/>
          <ac:spMkLst>
            <pc:docMk/>
            <pc:sldMk cId="3448204573" sldId="353"/>
            <ac:spMk id="3" creationId="{00000000-0000-0000-0000-000000000000}"/>
          </ac:spMkLst>
        </pc:spChg>
        <pc:spChg chg="del">
          <ac:chgData name="Артём Визгалин" userId="3e95f2681615a9a3" providerId="LiveId" clId="{73EE1941-A868-41DD-9C16-38B5EDF87DF7}" dt="2022-06-07T10:34:27.031" v="0" actId="478"/>
          <ac:spMkLst>
            <pc:docMk/>
            <pc:sldMk cId="3448204573" sldId="353"/>
            <ac:spMk id="6" creationId="{00000000-0000-0000-0000-000000000000}"/>
          </ac:spMkLst>
        </pc:spChg>
      </pc:sldChg>
      <pc:sldChg chg="addSp delSp modSp new mod modTransition">
        <pc:chgData name="Артём Визгалин" userId="3e95f2681615a9a3" providerId="LiveId" clId="{73EE1941-A868-41DD-9C16-38B5EDF87DF7}" dt="2022-06-07T11:59:06.518" v="1800"/>
        <pc:sldMkLst>
          <pc:docMk/>
          <pc:sldMk cId="213102760" sldId="354"/>
        </pc:sldMkLst>
        <pc:spChg chg="mod">
          <ac:chgData name="Артём Визгалин" userId="3e95f2681615a9a3" providerId="LiveId" clId="{73EE1941-A868-41DD-9C16-38B5EDF87DF7}" dt="2022-06-07T10:51:43.125" v="156" actId="207"/>
          <ac:spMkLst>
            <pc:docMk/>
            <pc:sldMk cId="213102760" sldId="354"/>
            <ac:spMk id="2" creationId="{D8EB9880-6D88-9B2E-D32E-917FEEF0A735}"/>
          </ac:spMkLst>
        </pc:spChg>
        <pc:spChg chg="mod">
          <ac:chgData name="Артём Визгалин" userId="3e95f2681615a9a3" providerId="LiveId" clId="{73EE1941-A868-41DD-9C16-38B5EDF87DF7}" dt="2022-06-07T10:59:00.178" v="334" actId="20577"/>
          <ac:spMkLst>
            <pc:docMk/>
            <pc:sldMk cId="213102760" sldId="354"/>
            <ac:spMk id="3" creationId="{91F22D07-55FE-3B30-803C-5C0F1CD66281}"/>
          </ac:spMkLst>
        </pc:spChg>
        <pc:spChg chg="add del mod">
          <ac:chgData name="Артём Визгалин" userId="3e95f2681615a9a3" providerId="LiveId" clId="{73EE1941-A868-41DD-9C16-38B5EDF87DF7}" dt="2022-06-07T10:36:31.638" v="66" actId="22"/>
          <ac:spMkLst>
            <pc:docMk/>
            <pc:sldMk cId="213102760" sldId="354"/>
            <ac:spMk id="5" creationId="{9E3CD253-B3AA-14EA-6E2D-5C901D64243A}"/>
          </ac:spMkLst>
        </pc:spChg>
        <pc:spChg chg="add mod">
          <ac:chgData name="Артём Визгалин" userId="3e95f2681615a9a3" providerId="LiveId" clId="{73EE1941-A868-41DD-9C16-38B5EDF87DF7}" dt="2022-06-07T10:37:40.118" v="99" actId="22"/>
          <ac:spMkLst>
            <pc:docMk/>
            <pc:sldMk cId="213102760" sldId="354"/>
            <ac:spMk id="7" creationId="{B1A84057-7DF4-3AC5-372F-98F1EDFEE875}"/>
          </ac:spMkLst>
        </pc:spChg>
        <pc:spChg chg="add mod">
          <ac:chgData name="Артём Визгалин" userId="3e95f2681615a9a3" providerId="LiveId" clId="{73EE1941-A868-41DD-9C16-38B5EDF87DF7}" dt="2022-06-07T10:58:59.943" v="333" actId="20577"/>
          <ac:spMkLst>
            <pc:docMk/>
            <pc:sldMk cId="213102760" sldId="354"/>
            <ac:spMk id="12" creationId="{0BA3C5D8-7D6C-0590-8F41-D1E7F9D3BE6E}"/>
          </ac:spMkLst>
        </pc:spChg>
        <pc:picChg chg="add del mod">
          <ac:chgData name="Артём Визгалин" userId="3e95f2681615a9a3" providerId="LiveId" clId="{73EE1941-A868-41DD-9C16-38B5EDF87DF7}" dt="2022-06-07T10:50:56.474" v="124" actId="478"/>
          <ac:picMkLst>
            <pc:docMk/>
            <pc:sldMk cId="213102760" sldId="354"/>
            <ac:picMk id="9" creationId="{CAEF5EC0-1856-C787-4769-A04A1F95C74D}"/>
          </ac:picMkLst>
        </pc:picChg>
        <pc:picChg chg="add mod">
          <ac:chgData name="Артём Визгалин" userId="3e95f2681615a9a3" providerId="LiveId" clId="{73EE1941-A868-41DD-9C16-38B5EDF87DF7}" dt="2022-06-07T10:58:26.961" v="324" actId="1076"/>
          <ac:picMkLst>
            <pc:docMk/>
            <pc:sldMk cId="213102760" sldId="354"/>
            <ac:picMk id="13" creationId="{28C4C2EB-A7E3-2B2C-CA45-9E8DD8389982}"/>
          </ac:picMkLst>
        </pc:picChg>
        <pc:picChg chg="add mod">
          <ac:chgData name="Артём Визгалин" userId="3e95f2681615a9a3" providerId="LiveId" clId="{73EE1941-A868-41DD-9C16-38B5EDF87DF7}" dt="2022-06-07T10:56:09.645" v="313" actId="1076"/>
          <ac:picMkLst>
            <pc:docMk/>
            <pc:sldMk cId="213102760" sldId="354"/>
            <ac:picMk id="1026" creationId="{8091730F-2EAB-E4B9-AB45-F00049EA432D}"/>
          </ac:picMkLst>
        </pc:picChg>
      </pc:sldChg>
      <pc:sldChg chg="add del">
        <pc:chgData name="Артём Визгалин" userId="3e95f2681615a9a3" providerId="LiveId" clId="{73EE1941-A868-41DD-9C16-38B5EDF87DF7}" dt="2022-06-07T10:35:54.923" v="62" actId="47"/>
        <pc:sldMkLst>
          <pc:docMk/>
          <pc:sldMk cId="2694129370" sldId="354"/>
        </pc:sldMkLst>
      </pc:sldChg>
      <pc:sldChg chg="new del">
        <pc:chgData name="Артём Визгалин" userId="3e95f2681615a9a3" providerId="LiveId" clId="{73EE1941-A868-41DD-9C16-38B5EDF87DF7}" dt="2022-06-07T10:59:56.448" v="337" actId="47"/>
        <pc:sldMkLst>
          <pc:docMk/>
          <pc:sldMk cId="989243771" sldId="355"/>
        </pc:sldMkLst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3770436681" sldId="356"/>
        </pc:sldMkLst>
        <pc:spChg chg="mod">
          <ac:chgData name="Артём Визгалин" userId="3e95f2681615a9a3" providerId="LiveId" clId="{73EE1941-A868-41DD-9C16-38B5EDF87DF7}" dt="2022-06-07T11:00:06.064" v="354" actId="20577"/>
          <ac:spMkLst>
            <pc:docMk/>
            <pc:sldMk cId="3770436681" sldId="356"/>
            <ac:spMk id="2" creationId="{D8EB9880-6D88-9B2E-D32E-917FEEF0A735}"/>
          </ac:spMkLst>
        </pc:spChg>
        <pc:spChg chg="del">
          <ac:chgData name="Артём Визгалин" userId="3e95f2681615a9a3" providerId="LiveId" clId="{73EE1941-A868-41DD-9C16-38B5EDF87DF7}" dt="2022-06-07T11:00:11.486" v="356" actId="478"/>
          <ac:spMkLst>
            <pc:docMk/>
            <pc:sldMk cId="3770436681" sldId="356"/>
            <ac:spMk id="3" creationId="{91F22D07-55FE-3B30-803C-5C0F1CD66281}"/>
          </ac:spMkLst>
        </pc:spChg>
        <pc:spChg chg="add del mod">
          <ac:chgData name="Артём Визгалин" userId="3e95f2681615a9a3" providerId="LiveId" clId="{73EE1941-A868-41DD-9C16-38B5EDF87DF7}" dt="2022-06-07T11:00:12.628" v="357" actId="478"/>
          <ac:spMkLst>
            <pc:docMk/>
            <pc:sldMk cId="3770436681" sldId="356"/>
            <ac:spMk id="5" creationId="{BC47CE9D-5547-2F60-7874-DF62874ED446}"/>
          </ac:spMkLst>
        </pc:spChg>
        <pc:spChg chg="mod">
          <ac:chgData name="Артём Визгалин" userId="3e95f2681615a9a3" providerId="LiveId" clId="{73EE1941-A868-41DD-9C16-38B5EDF87DF7}" dt="2022-06-07T11:01:39.537" v="452" actId="14100"/>
          <ac:spMkLst>
            <pc:docMk/>
            <pc:sldMk cId="3770436681" sldId="356"/>
            <ac:spMk id="12" creationId="{0BA3C5D8-7D6C-0590-8F41-D1E7F9D3BE6E}"/>
          </ac:spMkLst>
        </pc:spChg>
        <pc:picChg chg="add mod modCrop">
          <ac:chgData name="Артём Визгалин" userId="3e95f2681615a9a3" providerId="LiveId" clId="{73EE1941-A868-41DD-9C16-38B5EDF87DF7}" dt="2022-06-07T11:01:33.930" v="451" actId="1076"/>
          <ac:picMkLst>
            <pc:docMk/>
            <pc:sldMk cId="3770436681" sldId="356"/>
            <ac:picMk id="8" creationId="{25378CEB-D596-C011-4F7C-A2D0E992F416}"/>
          </ac:picMkLst>
        </pc:picChg>
        <pc:picChg chg="del">
          <ac:chgData name="Артём Визгалин" userId="3e95f2681615a9a3" providerId="LiveId" clId="{73EE1941-A868-41DD-9C16-38B5EDF87DF7}" dt="2022-06-07T11:00:14.256" v="358" actId="478"/>
          <ac:picMkLst>
            <pc:docMk/>
            <pc:sldMk cId="3770436681" sldId="356"/>
            <ac:picMk id="13" creationId="{28C4C2EB-A7E3-2B2C-CA45-9E8DD8389982}"/>
          </ac:picMkLst>
        </pc:picChg>
        <pc:picChg chg="del">
          <ac:chgData name="Артём Визгалин" userId="3e95f2681615a9a3" providerId="LiveId" clId="{73EE1941-A868-41DD-9C16-38B5EDF87DF7}" dt="2022-06-07T11:00:10.257" v="355" actId="478"/>
          <ac:picMkLst>
            <pc:docMk/>
            <pc:sldMk cId="3770436681" sldId="356"/>
            <ac:picMk id="1026" creationId="{8091730F-2EAB-E4B9-AB45-F00049EA432D}"/>
          </ac:picMkLst>
        </pc:pic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2178601640" sldId="357"/>
        </pc:sldMkLst>
        <pc:spChg chg="mod">
          <ac:chgData name="Артём Визгалин" userId="3e95f2681615a9a3" providerId="LiveId" clId="{73EE1941-A868-41DD-9C16-38B5EDF87DF7}" dt="2022-06-07T11:02:31.058" v="479" actId="20577"/>
          <ac:spMkLst>
            <pc:docMk/>
            <pc:sldMk cId="2178601640" sldId="357"/>
            <ac:spMk id="2" creationId="{D8EB9880-6D88-9B2E-D32E-917FEEF0A735}"/>
          </ac:spMkLst>
        </pc:spChg>
        <pc:spChg chg="mod">
          <ac:chgData name="Артём Визгалин" userId="3e95f2681615a9a3" providerId="LiveId" clId="{73EE1941-A868-41DD-9C16-38B5EDF87DF7}" dt="2022-06-07T11:03:07.300" v="530" actId="20577"/>
          <ac:spMkLst>
            <pc:docMk/>
            <pc:sldMk cId="2178601640" sldId="357"/>
            <ac:spMk id="12" creationId="{0BA3C5D8-7D6C-0590-8F41-D1E7F9D3BE6E}"/>
          </ac:spMkLst>
        </pc:spChg>
        <pc:picChg chg="add mod">
          <ac:chgData name="Артём Визгалин" userId="3e95f2681615a9a3" providerId="LiveId" clId="{73EE1941-A868-41DD-9C16-38B5EDF87DF7}" dt="2022-06-07T11:02:44.244" v="487" actId="14100"/>
          <ac:picMkLst>
            <pc:docMk/>
            <pc:sldMk cId="2178601640" sldId="357"/>
            <ac:picMk id="4" creationId="{9DE1A48F-4278-01AE-DC28-8B8FFD83490B}"/>
          </ac:picMkLst>
        </pc:picChg>
        <pc:picChg chg="del">
          <ac:chgData name="Артём Визгалин" userId="3e95f2681615a9a3" providerId="LiveId" clId="{73EE1941-A868-41DD-9C16-38B5EDF87DF7}" dt="2022-06-07T11:02:32.706" v="480" actId="478"/>
          <ac:picMkLst>
            <pc:docMk/>
            <pc:sldMk cId="2178601640" sldId="357"/>
            <ac:picMk id="8" creationId="{25378CEB-D596-C011-4F7C-A2D0E992F416}"/>
          </ac:picMkLst>
        </pc:picChg>
      </pc:sldChg>
      <pc:sldChg chg="addSp delSp modSp add del mod">
        <pc:chgData name="Артём Визгалин" userId="3e95f2681615a9a3" providerId="LiveId" clId="{73EE1941-A868-41DD-9C16-38B5EDF87DF7}" dt="2022-06-07T11:11:52.140" v="675" actId="47"/>
        <pc:sldMkLst>
          <pc:docMk/>
          <pc:sldMk cId="1804866464" sldId="358"/>
        </pc:sldMkLst>
        <pc:spChg chg="mod">
          <ac:chgData name="Артём Визгалин" userId="3e95f2681615a9a3" providerId="LiveId" clId="{73EE1941-A868-41DD-9C16-38B5EDF87DF7}" dt="2022-06-07T11:03:25.245" v="544" actId="20577"/>
          <ac:spMkLst>
            <pc:docMk/>
            <pc:sldMk cId="1804866464" sldId="358"/>
            <ac:spMk id="2" creationId="{D8EB9880-6D88-9B2E-D32E-917FEEF0A735}"/>
          </ac:spMkLst>
        </pc:spChg>
        <pc:spChg chg="del">
          <ac:chgData name="Артём Визгалин" userId="3e95f2681615a9a3" providerId="LiveId" clId="{73EE1941-A868-41DD-9C16-38B5EDF87DF7}" dt="2022-06-07T11:03:27.294" v="545" actId="478"/>
          <ac:spMkLst>
            <pc:docMk/>
            <pc:sldMk cId="1804866464" sldId="358"/>
            <ac:spMk id="12" creationId="{0BA3C5D8-7D6C-0590-8F41-D1E7F9D3BE6E}"/>
          </ac:spMkLst>
        </pc:spChg>
        <pc:graphicFrameChg chg="add del mod modGraphic">
          <ac:chgData name="Артём Визгалин" userId="3e95f2681615a9a3" providerId="LiveId" clId="{73EE1941-A868-41DD-9C16-38B5EDF87DF7}" dt="2022-06-07T11:04:12.929" v="555" actId="478"/>
          <ac:graphicFrameMkLst>
            <pc:docMk/>
            <pc:sldMk cId="1804866464" sldId="358"/>
            <ac:graphicFrameMk id="3" creationId="{0AA3BC43-C175-47FF-55C1-7E8797B6B8BA}"/>
          </ac:graphicFrameMkLst>
        </pc:graphicFrameChg>
        <pc:graphicFrameChg chg="add mod modGraphic">
          <ac:chgData name="Артём Визгалин" userId="3e95f2681615a9a3" providerId="LiveId" clId="{73EE1941-A868-41DD-9C16-38B5EDF87DF7}" dt="2022-06-07T11:09:31.361" v="647" actId="1037"/>
          <ac:graphicFrameMkLst>
            <pc:docMk/>
            <pc:sldMk cId="1804866464" sldId="358"/>
            <ac:graphicFrameMk id="5" creationId="{860A9ED5-1CDC-EE44-A427-D84C6A483A5D}"/>
          </ac:graphicFrameMkLst>
        </pc:graphicFrameChg>
        <pc:graphicFrameChg chg="add mod modGraphic">
          <ac:chgData name="Артём Визгалин" userId="3e95f2681615a9a3" providerId="LiveId" clId="{73EE1941-A868-41DD-9C16-38B5EDF87DF7}" dt="2022-06-07T11:09:49.035" v="648" actId="207"/>
          <ac:graphicFrameMkLst>
            <pc:docMk/>
            <pc:sldMk cId="1804866464" sldId="358"/>
            <ac:graphicFrameMk id="6" creationId="{1427F54B-8ADB-C122-3AAA-6A59DC80DDF0}"/>
          </ac:graphicFrameMkLst>
        </pc:graphicFrameChg>
        <pc:graphicFrameChg chg="add mod modGraphic">
          <ac:chgData name="Артём Визгалин" userId="3e95f2681615a9a3" providerId="LiveId" clId="{73EE1941-A868-41DD-9C16-38B5EDF87DF7}" dt="2022-06-07T11:09:31.361" v="647" actId="1037"/>
          <ac:graphicFrameMkLst>
            <pc:docMk/>
            <pc:sldMk cId="1804866464" sldId="358"/>
            <ac:graphicFrameMk id="8" creationId="{5A613DCE-D8E8-A83E-67E5-B13DBDB08DD2}"/>
          </ac:graphicFrameMkLst>
        </pc:graphicFrameChg>
        <pc:picChg chg="del">
          <ac:chgData name="Артём Визгалин" userId="3e95f2681615a9a3" providerId="LiveId" clId="{73EE1941-A868-41DD-9C16-38B5EDF87DF7}" dt="2022-06-07T11:03:27.733" v="546" actId="478"/>
          <ac:picMkLst>
            <pc:docMk/>
            <pc:sldMk cId="1804866464" sldId="358"/>
            <ac:picMk id="4" creationId="{9DE1A48F-4278-01AE-DC28-8B8FFD83490B}"/>
          </ac:picMkLst>
        </pc:picChg>
      </pc:sldChg>
      <pc:sldChg chg="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1287088128" sldId="359"/>
        </pc:sldMkLst>
        <pc:graphicFrameChg chg="modGraphic">
          <ac:chgData name="Артём Визгалин" userId="3e95f2681615a9a3" providerId="LiveId" clId="{73EE1941-A868-41DD-9C16-38B5EDF87DF7}" dt="2022-06-07T11:11:10.451" v="674" actId="123"/>
          <ac:graphicFrameMkLst>
            <pc:docMk/>
            <pc:sldMk cId="1287088128" sldId="359"/>
            <ac:graphicFrameMk id="5" creationId="{860A9ED5-1CDC-EE44-A427-D84C6A483A5D}"/>
          </ac:graphicFrameMkLst>
        </pc:graphicFrameChg>
        <pc:graphicFrameChg chg="modGraphic">
          <ac:chgData name="Артём Визгалин" userId="3e95f2681615a9a3" providerId="LiveId" clId="{73EE1941-A868-41DD-9C16-38B5EDF87DF7}" dt="2022-06-07T11:10:38.342" v="667" actId="122"/>
          <ac:graphicFrameMkLst>
            <pc:docMk/>
            <pc:sldMk cId="1287088128" sldId="359"/>
            <ac:graphicFrameMk id="8" creationId="{5A613DCE-D8E8-A83E-67E5-B13DBDB08DD2}"/>
          </ac:graphicFrameMkLst>
        </pc:graphicFrame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195085336" sldId="360"/>
        </pc:sldMkLst>
        <pc:spChg chg="mod">
          <ac:chgData name="Артём Визгалин" userId="3e95f2681615a9a3" providerId="LiveId" clId="{73EE1941-A868-41DD-9C16-38B5EDF87DF7}" dt="2022-06-07T11:15:25.691" v="750" actId="20577"/>
          <ac:spMkLst>
            <pc:docMk/>
            <pc:sldMk cId="195085336" sldId="360"/>
            <ac:spMk id="2" creationId="{D8EB9880-6D88-9B2E-D32E-917FEEF0A735}"/>
          </ac:spMkLst>
        </pc:spChg>
        <pc:graphicFrameChg chg="add mod modGraphic">
          <ac:chgData name="Артём Визгалин" userId="3e95f2681615a9a3" providerId="LiveId" clId="{73EE1941-A868-41DD-9C16-38B5EDF87DF7}" dt="2022-06-07T11:15:34.555" v="752" actId="14734"/>
          <ac:graphicFrameMkLst>
            <pc:docMk/>
            <pc:sldMk cId="195085336" sldId="360"/>
            <ac:graphicFrameMk id="3" creationId="{54AA5BBD-915E-A339-2154-2C416D6FA5B8}"/>
          </ac:graphicFrameMkLst>
        </pc:graphicFrameChg>
        <pc:graphicFrameChg chg="del mod modGraphic">
          <ac:chgData name="Артём Визгалин" userId="3e95f2681615a9a3" providerId="LiveId" clId="{73EE1941-A868-41DD-9C16-38B5EDF87DF7}" dt="2022-06-07T11:12:23.129" v="682" actId="478"/>
          <ac:graphicFrameMkLst>
            <pc:docMk/>
            <pc:sldMk cId="195085336" sldId="360"/>
            <ac:graphicFrameMk id="5" creationId="{860A9ED5-1CDC-EE44-A427-D84C6A483A5D}"/>
          </ac:graphicFrameMkLst>
        </pc:graphicFrameChg>
        <pc:graphicFrameChg chg="modGraphic">
          <ac:chgData name="Артём Визгалин" userId="3e95f2681615a9a3" providerId="LiveId" clId="{73EE1941-A868-41DD-9C16-38B5EDF87DF7}" dt="2022-06-07T11:15:43.976" v="755" actId="14734"/>
          <ac:graphicFrameMkLst>
            <pc:docMk/>
            <pc:sldMk cId="195085336" sldId="360"/>
            <ac:graphicFrameMk id="6" creationId="{1427F54B-8ADB-C122-3AAA-6A59DC80DDF0}"/>
          </ac:graphicFrameMkLst>
        </pc:graphicFrameChg>
        <pc:graphicFrameChg chg="add del">
          <ac:chgData name="Артём Визгалин" userId="3e95f2681615a9a3" providerId="LiveId" clId="{73EE1941-A868-41DD-9C16-38B5EDF87DF7}" dt="2022-06-07T11:12:46.672" v="685" actId="478"/>
          <ac:graphicFrameMkLst>
            <pc:docMk/>
            <pc:sldMk cId="195085336" sldId="360"/>
            <ac:graphicFrameMk id="8" creationId="{5A613DCE-D8E8-A83E-67E5-B13DBDB08DD2}"/>
          </ac:graphicFrameMkLst>
        </pc:graphicFrame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2558051214" sldId="361"/>
        </pc:sldMkLst>
        <pc:spChg chg="mod">
          <ac:chgData name="Артём Визгалин" userId="3e95f2681615a9a3" providerId="LiveId" clId="{73EE1941-A868-41DD-9C16-38B5EDF87DF7}" dt="2022-06-07T11:33:26.553" v="1261" actId="207"/>
          <ac:spMkLst>
            <pc:docMk/>
            <pc:sldMk cId="2558051214" sldId="361"/>
            <ac:spMk id="2" creationId="{D8EB9880-6D88-9B2E-D32E-917FEEF0A735}"/>
          </ac:spMkLst>
        </pc:spChg>
        <pc:graphicFrameChg chg="del">
          <ac:chgData name="Артём Визгалин" userId="3e95f2681615a9a3" providerId="LiveId" clId="{73EE1941-A868-41DD-9C16-38B5EDF87DF7}" dt="2022-06-07T11:16:20.788" v="757" actId="478"/>
          <ac:graphicFrameMkLst>
            <pc:docMk/>
            <pc:sldMk cId="2558051214" sldId="361"/>
            <ac:graphicFrameMk id="3" creationId="{54AA5BBD-915E-A339-2154-2C416D6FA5B8}"/>
          </ac:graphicFrameMkLst>
        </pc:graphicFrameChg>
        <pc:graphicFrameChg chg="add mod modGraphic">
          <ac:chgData name="Артём Визгалин" userId="3e95f2681615a9a3" providerId="LiveId" clId="{73EE1941-A868-41DD-9C16-38B5EDF87DF7}" dt="2022-06-07T11:18:01.784" v="788" actId="122"/>
          <ac:graphicFrameMkLst>
            <pc:docMk/>
            <pc:sldMk cId="2558051214" sldId="361"/>
            <ac:graphicFrameMk id="4" creationId="{1952696D-2966-DE14-A8D6-EA99EF2F444F}"/>
          </ac:graphicFrameMkLst>
        </pc:graphicFrame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3297359665" sldId="362"/>
        </pc:sldMkLst>
        <pc:spChg chg="mod">
          <ac:chgData name="Артём Визгалин" userId="3e95f2681615a9a3" providerId="LiveId" clId="{73EE1941-A868-41DD-9C16-38B5EDF87DF7}" dt="2022-06-07T11:18:47.640" v="805" actId="313"/>
          <ac:spMkLst>
            <pc:docMk/>
            <pc:sldMk cId="3297359665" sldId="362"/>
            <ac:spMk id="2" creationId="{D8EB9880-6D88-9B2E-D32E-917FEEF0A735}"/>
          </ac:spMkLst>
        </pc:spChg>
        <pc:spChg chg="mod">
          <ac:chgData name="Артём Визгалин" userId="3e95f2681615a9a3" providerId="LiveId" clId="{73EE1941-A868-41DD-9C16-38B5EDF87DF7}" dt="2022-06-07T11:19:56.477" v="894" actId="1076"/>
          <ac:spMkLst>
            <pc:docMk/>
            <pc:sldMk cId="3297359665" sldId="362"/>
            <ac:spMk id="12" creationId="{0BA3C5D8-7D6C-0590-8F41-D1E7F9D3BE6E}"/>
          </ac:spMkLst>
        </pc:spChg>
        <pc:picChg chg="del">
          <ac:chgData name="Артём Визгалин" userId="3e95f2681615a9a3" providerId="LiveId" clId="{73EE1941-A868-41DD-9C16-38B5EDF87DF7}" dt="2022-06-07T11:19:29.123" v="885" actId="478"/>
          <ac:picMkLst>
            <pc:docMk/>
            <pc:sldMk cId="3297359665" sldId="362"/>
            <ac:picMk id="4" creationId="{9DE1A48F-4278-01AE-DC28-8B8FFD83490B}"/>
          </ac:picMkLst>
        </pc:picChg>
        <pc:picChg chg="add mod modCrop">
          <ac:chgData name="Артём Визгалин" userId="3e95f2681615a9a3" providerId="LiveId" clId="{73EE1941-A868-41DD-9C16-38B5EDF87DF7}" dt="2022-06-07T11:19:52.715" v="893" actId="14100"/>
          <ac:picMkLst>
            <pc:docMk/>
            <pc:sldMk cId="3297359665" sldId="362"/>
            <ac:picMk id="5" creationId="{928A1600-15D2-3895-A081-22607716F44F}"/>
          </ac:picMkLst>
        </pc:pic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3592366855" sldId="363"/>
        </pc:sldMkLst>
        <pc:spChg chg="mod ord">
          <ac:chgData name="Артём Визгалин" userId="3e95f2681615a9a3" providerId="LiveId" clId="{73EE1941-A868-41DD-9C16-38B5EDF87DF7}" dt="2022-06-07T11:24:33.396" v="1037" actId="170"/>
          <ac:spMkLst>
            <pc:docMk/>
            <pc:sldMk cId="3592366855" sldId="363"/>
            <ac:spMk id="2" creationId="{D8EB9880-6D88-9B2E-D32E-917FEEF0A735}"/>
          </ac:spMkLst>
        </pc:spChg>
        <pc:spChg chg="add del">
          <ac:chgData name="Артём Визгалин" userId="3e95f2681615a9a3" providerId="LiveId" clId="{73EE1941-A868-41DD-9C16-38B5EDF87DF7}" dt="2022-06-07T11:23:25.245" v="1024"/>
          <ac:spMkLst>
            <pc:docMk/>
            <pc:sldMk cId="3592366855" sldId="363"/>
            <ac:spMk id="3" creationId="{F9EC9282-F86B-0767-49BC-C299FF1CB7D0}"/>
          </ac:spMkLst>
        </pc:spChg>
        <pc:spChg chg="mod">
          <ac:chgData name="Артём Визгалин" userId="3e95f2681615a9a3" providerId="LiveId" clId="{73EE1941-A868-41DD-9C16-38B5EDF87DF7}" dt="2022-06-07T11:26:39.559" v="1082" actId="313"/>
          <ac:spMkLst>
            <pc:docMk/>
            <pc:sldMk cId="3592366855" sldId="363"/>
            <ac:spMk id="12" creationId="{0BA3C5D8-7D6C-0590-8F41-D1E7F9D3BE6E}"/>
          </ac:spMkLst>
        </pc:spChg>
        <pc:picChg chg="del">
          <ac:chgData name="Артём Визгалин" userId="3e95f2681615a9a3" providerId="LiveId" clId="{73EE1941-A868-41DD-9C16-38B5EDF87DF7}" dt="2022-06-07T11:23:21.673" v="1022" actId="478"/>
          <ac:picMkLst>
            <pc:docMk/>
            <pc:sldMk cId="3592366855" sldId="363"/>
            <ac:picMk id="5" creationId="{928A1600-15D2-3895-A081-22607716F44F}"/>
          </ac:picMkLst>
        </pc:picChg>
        <pc:picChg chg="add del mod ord modCrop">
          <ac:chgData name="Артём Визгалин" userId="3e95f2681615a9a3" providerId="LiveId" clId="{73EE1941-A868-41DD-9C16-38B5EDF87DF7}" dt="2022-06-07T11:25:40.181" v="1041" actId="478"/>
          <ac:picMkLst>
            <pc:docMk/>
            <pc:sldMk cId="3592366855" sldId="363"/>
            <ac:picMk id="6" creationId="{9854A779-B1A6-E477-32FD-D9C85F55BA24}"/>
          </ac:picMkLst>
        </pc:picChg>
        <pc:picChg chg="add del mod">
          <ac:chgData name="Артём Визгалин" userId="3e95f2681615a9a3" providerId="LiveId" clId="{73EE1941-A868-41DD-9C16-38B5EDF87DF7}" dt="2022-06-07T11:26:19.703" v="1046" actId="478"/>
          <ac:picMkLst>
            <pc:docMk/>
            <pc:sldMk cId="3592366855" sldId="363"/>
            <ac:picMk id="9" creationId="{26431155-7D96-D68C-78AC-A74D860C12D7}"/>
          </ac:picMkLst>
        </pc:picChg>
        <pc:picChg chg="add mod">
          <ac:chgData name="Артём Визгалин" userId="3e95f2681615a9a3" providerId="LiveId" clId="{73EE1941-A868-41DD-9C16-38B5EDF87DF7}" dt="2022-06-07T11:26:28.049" v="1051" actId="1076"/>
          <ac:picMkLst>
            <pc:docMk/>
            <pc:sldMk cId="3592366855" sldId="363"/>
            <ac:picMk id="11" creationId="{2C62268B-EC7C-2F28-EFDE-D806E0C8EA02}"/>
          </ac:picMkLst>
        </pc:pic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1275152253" sldId="364"/>
        </pc:sldMkLst>
        <pc:spChg chg="mod">
          <ac:chgData name="Артём Визгалин" userId="3e95f2681615a9a3" providerId="LiveId" clId="{73EE1941-A868-41DD-9C16-38B5EDF87DF7}" dt="2022-06-07T11:27:02.745" v="1103" actId="20577"/>
          <ac:spMkLst>
            <pc:docMk/>
            <pc:sldMk cId="1275152253" sldId="364"/>
            <ac:spMk id="2" creationId="{D8EB9880-6D88-9B2E-D32E-917FEEF0A735}"/>
          </ac:spMkLst>
        </pc:spChg>
        <pc:spChg chg="mod">
          <ac:chgData name="Артём Визгалин" userId="3e95f2681615a9a3" providerId="LiveId" clId="{73EE1941-A868-41DD-9C16-38B5EDF87DF7}" dt="2022-06-07T11:28:06.890" v="1185" actId="1076"/>
          <ac:spMkLst>
            <pc:docMk/>
            <pc:sldMk cId="1275152253" sldId="364"/>
            <ac:spMk id="12" creationId="{0BA3C5D8-7D6C-0590-8F41-D1E7F9D3BE6E}"/>
          </ac:spMkLst>
        </pc:spChg>
        <pc:picChg chg="add mod">
          <ac:chgData name="Артём Визгалин" userId="3e95f2681615a9a3" providerId="LiveId" clId="{73EE1941-A868-41DD-9C16-38B5EDF87DF7}" dt="2022-06-07T11:28:04.430" v="1184" actId="1076"/>
          <ac:picMkLst>
            <pc:docMk/>
            <pc:sldMk cId="1275152253" sldId="364"/>
            <ac:picMk id="4" creationId="{DFFB0C39-7E95-4DBD-187C-21EBA15BDD00}"/>
          </ac:picMkLst>
        </pc:picChg>
        <pc:picChg chg="del">
          <ac:chgData name="Артём Визгалин" userId="3e95f2681615a9a3" providerId="LiveId" clId="{73EE1941-A868-41DD-9C16-38B5EDF87DF7}" dt="2022-06-07T11:27:04.201" v="1104" actId="478"/>
          <ac:picMkLst>
            <pc:docMk/>
            <pc:sldMk cId="1275152253" sldId="364"/>
            <ac:picMk id="11" creationId="{2C62268B-EC7C-2F28-EFDE-D806E0C8EA02}"/>
          </ac:picMkLst>
        </pc:pic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2738886524" sldId="365"/>
        </pc:sldMkLst>
        <pc:spChg chg="mod">
          <ac:chgData name="Артём Визгалин" userId="3e95f2681615a9a3" providerId="LiveId" clId="{73EE1941-A868-41DD-9C16-38B5EDF87DF7}" dt="2022-06-07T11:28:31.274" v="1202" actId="20577"/>
          <ac:spMkLst>
            <pc:docMk/>
            <pc:sldMk cId="2738886524" sldId="365"/>
            <ac:spMk id="2" creationId="{D8EB9880-6D88-9B2E-D32E-917FEEF0A735}"/>
          </ac:spMkLst>
        </pc:spChg>
        <pc:spChg chg="del">
          <ac:chgData name="Артём Визгалин" userId="3e95f2681615a9a3" providerId="LiveId" clId="{73EE1941-A868-41DD-9C16-38B5EDF87DF7}" dt="2022-06-07T11:28:33.562" v="1203" actId="478"/>
          <ac:spMkLst>
            <pc:docMk/>
            <pc:sldMk cId="2738886524" sldId="365"/>
            <ac:spMk id="12" creationId="{0BA3C5D8-7D6C-0590-8F41-D1E7F9D3BE6E}"/>
          </ac:spMkLst>
        </pc:spChg>
        <pc:graphicFrameChg chg="add mod modGraphic">
          <ac:chgData name="Артём Визгалин" userId="3e95f2681615a9a3" providerId="LiveId" clId="{73EE1941-A868-41DD-9C16-38B5EDF87DF7}" dt="2022-06-07T11:41:03.826" v="1385" actId="14100"/>
          <ac:graphicFrameMkLst>
            <pc:docMk/>
            <pc:sldMk cId="2738886524" sldId="365"/>
            <ac:graphicFrameMk id="6" creationId="{F96DC29C-C20F-B5D2-46B7-C9555E228662}"/>
          </ac:graphicFrameMkLst>
        </pc:graphicFrameChg>
        <pc:picChg chg="del">
          <ac:chgData name="Артём Визгалин" userId="3e95f2681615a9a3" providerId="LiveId" clId="{73EE1941-A868-41DD-9C16-38B5EDF87DF7}" dt="2022-06-07T11:28:35.142" v="1204" actId="478"/>
          <ac:picMkLst>
            <pc:docMk/>
            <pc:sldMk cId="2738886524" sldId="365"/>
            <ac:picMk id="4" creationId="{DFFB0C39-7E95-4DBD-187C-21EBA15BDD00}"/>
          </ac:picMkLst>
        </pc:picChg>
        <pc:picChg chg="add del mod">
          <ac:chgData name="Артём Визгалин" userId="3e95f2681615a9a3" providerId="LiveId" clId="{73EE1941-A868-41DD-9C16-38B5EDF87DF7}" dt="2022-06-07T11:29:03.646" v="1208" actId="478"/>
          <ac:picMkLst>
            <pc:docMk/>
            <pc:sldMk cId="2738886524" sldId="365"/>
            <ac:picMk id="5" creationId="{190D5138-982A-F6E4-EF16-764EA25D804B}"/>
          </ac:picMkLst>
        </pc:picChg>
        <pc:picChg chg="add mod modCrop">
          <ac:chgData name="Артём Визгалин" userId="3e95f2681615a9a3" providerId="LiveId" clId="{73EE1941-A868-41DD-9C16-38B5EDF87DF7}" dt="2022-06-07T11:37:39.488" v="1324" actId="1036"/>
          <ac:picMkLst>
            <pc:docMk/>
            <pc:sldMk cId="2738886524" sldId="365"/>
            <ac:picMk id="9" creationId="{D52C949E-EF7A-15AC-D7F2-2B1FE6BD8041}"/>
          </ac:picMkLst>
        </pc:picChg>
        <pc:picChg chg="add mod">
          <ac:chgData name="Артём Визгалин" userId="3e95f2681615a9a3" providerId="LiveId" clId="{73EE1941-A868-41DD-9C16-38B5EDF87DF7}" dt="2022-06-07T11:37:20.706" v="1317" actId="1037"/>
          <ac:picMkLst>
            <pc:docMk/>
            <pc:sldMk cId="2738886524" sldId="365"/>
            <ac:picMk id="10" creationId="{B9AF99C3-0682-8023-3F6F-F038D751AC47}"/>
          </ac:picMkLst>
        </pc:picChg>
        <pc:picChg chg="add mod ord modCrop">
          <ac:chgData name="Артём Визгалин" userId="3e95f2681615a9a3" providerId="LiveId" clId="{73EE1941-A868-41DD-9C16-38B5EDF87DF7}" dt="2022-06-07T11:36:53.072" v="1294" actId="1037"/>
          <ac:picMkLst>
            <pc:docMk/>
            <pc:sldMk cId="2738886524" sldId="365"/>
            <ac:picMk id="11" creationId="{ED868614-0AE9-0AA2-C149-CEF57F92EA77}"/>
          </ac:picMkLst>
        </pc:picChg>
        <pc:picChg chg="add del mod">
          <ac:chgData name="Артём Визгалин" userId="3e95f2681615a9a3" providerId="LiveId" clId="{73EE1941-A868-41DD-9C16-38B5EDF87DF7}" dt="2022-06-07T11:34:35.487" v="1271" actId="478"/>
          <ac:picMkLst>
            <pc:docMk/>
            <pc:sldMk cId="2738886524" sldId="365"/>
            <ac:picMk id="13" creationId="{D284369A-9179-2EB9-9C65-F80087F83A31}"/>
          </ac:picMkLst>
        </pc:picChg>
        <pc:picChg chg="add mod modCrop">
          <ac:chgData name="Артём Визгалин" userId="3e95f2681615a9a3" providerId="LiveId" clId="{73EE1941-A868-41DD-9C16-38B5EDF87DF7}" dt="2022-06-07T11:37:36.748" v="1323" actId="1038"/>
          <ac:picMkLst>
            <pc:docMk/>
            <pc:sldMk cId="2738886524" sldId="365"/>
            <ac:picMk id="14" creationId="{CD2EAFDE-D2FD-1C71-B86D-56730D760CC4}"/>
          </ac:picMkLst>
        </pc:pic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918851404" sldId="366"/>
        </pc:sldMkLst>
        <pc:spChg chg="mod">
          <ac:chgData name="Артём Визгалин" userId="3e95f2681615a9a3" providerId="LiveId" clId="{73EE1941-A868-41DD-9C16-38B5EDF87DF7}" dt="2022-06-07T11:37:48.506" v="1339" actId="20577"/>
          <ac:spMkLst>
            <pc:docMk/>
            <pc:sldMk cId="918851404" sldId="366"/>
            <ac:spMk id="2" creationId="{D8EB9880-6D88-9B2E-D32E-917FEEF0A735}"/>
          </ac:spMkLst>
        </pc:spChg>
        <pc:graphicFrameChg chg="mod ord modGraphic">
          <ac:chgData name="Артём Визгалин" userId="3e95f2681615a9a3" providerId="LiveId" clId="{73EE1941-A868-41DD-9C16-38B5EDF87DF7}" dt="2022-06-07T11:40:57.586" v="1384" actId="14100"/>
          <ac:graphicFrameMkLst>
            <pc:docMk/>
            <pc:sldMk cId="918851404" sldId="366"/>
            <ac:graphicFrameMk id="6" creationId="{F96DC29C-C20F-B5D2-46B7-C9555E228662}"/>
          </ac:graphicFrameMkLst>
        </pc:graphicFrameChg>
        <pc:picChg chg="del">
          <ac:chgData name="Артём Визгалин" userId="3e95f2681615a9a3" providerId="LiveId" clId="{73EE1941-A868-41DD-9C16-38B5EDF87DF7}" dt="2022-06-07T11:39:10.621" v="1345" actId="478"/>
          <ac:picMkLst>
            <pc:docMk/>
            <pc:sldMk cId="918851404" sldId="366"/>
            <ac:picMk id="9" creationId="{D52C949E-EF7A-15AC-D7F2-2B1FE6BD8041}"/>
          </ac:picMkLst>
        </pc:picChg>
        <pc:picChg chg="del">
          <ac:chgData name="Артём Визгалин" userId="3e95f2681615a9a3" providerId="LiveId" clId="{73EE1941-A868-41DD-9C16-38B5EDF87DF7}" dt="2022-06-07T11:39:10.949" v="1346" actId="478"/>
          <ac:picMkLst>
            <pc:docMk/>
            <pc:sldMk cId="918851404" sldId="366"/>
            <ac:picMk id="10" creationId="{B9AF99C3-0682-8023-3F6F-F038D751AC47}"/>
          </ac:picMkLst>
        </pc:picChg>
        <pc:picChg chg="del">
          <ac:chgData name="Артём Визгалин" userId="3e95f2681615a9a3" providerId="LiveId" clId="{73EE1941-A868-41DD-9C16-38B5EDF87DF7}" dt="2022-06-07T11:39:11.318" v="1347" actId="478"/>
          <ac:picMkLst>
            <pc:docMk/>
            <pc:sldMk cId="918851404" sldId="366"/>
            <ac:picMk id="11" creationId="{ED868614-0AE9-0AA2-C149-CEF57F92EA77}"/>
          </ac:picMkLst>
        </pc:picChg>
        <pc:picChg chg="add mod ord">
          <ac:chgData name="Артём Визгалин" userId="3e95f2681615a9a3" providerId="LiveId" clId="{73EE1941-A868-41DD-9C16-38B5EDF87DF7}" dt="2022-06-07T11:40:43.629" v="1383" actId="1076"/>
          <ac:picMkLst>
            <pc:docMk/>
            <pc:sldMk cId="918851404" sldId="366"/>
            <ac:picMk id="12" creationId="{22FBB88E-1BCF-D9F1-B752-2B6EA580B033}"/>
          </ac:picMkLst>
        </pc:picChg>
        <pc:picChg chg="add mod modCrop">
          <ac:chgData name="Артём Визгалин" userId="3e95f2681615a9a3" providerId="LiveId" clId="{73EE1941-A868-41DD-9C16-38B5EDF87DF7}" dt="2022-06-07T11:40:42.104" v="1382" actId="1076"/>
          <ac:picMkLst>
            <pc:docMk/>
            <pc:sldMk cId="918851404" sldId="366"/>
            <ac:picMk id="13" creationId="{AC003842-7959-A4E2-9968-821FD8783383}"/>
          </ac:picMkLst>
        </pc:picChg>
        <pc:picChg chg="del">
          <ac:chgData name="Артём Визгалин" userId="3e95f2681615a9a3" providerId="LiveId" clId="{73EE1941-A868-41DD-9C16-38B5EDF87DF7}" dt="2022-06-07T11:39:11.997" v="1348" actId="478"/>
          <ac:picMkLst>
            <pc:docMk/>
            <pc:sldMk cId="918851404" sldId="366"/>
            <ac:picMk id="14" creationId="{CD2EAFDE-D2FD-1C71-B86D-56730D760CC4}"/>
          </ac:picMkLst>
        </pc:pic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492651118" sldId="367"/>
        </pc:sldMkLst>
        <pc:spChg chg="mod">
          <ac:chgData name="Артём Визгалин" userId="3e95f2681615a9a3" providerId="LiveId" clId="{73EE1941-A868-41DD-9C16-38B5EDF87DF7}" dt="2022-06-07T11:41:42.133" v="1392" actId="20577"/>
          <ac:spMkLst>
            <pc:docMk/>
            <pc:sldMk cId="492651118" sldId="367"/>
            <ac:spMk id="2" creationId="{D8EB9880-6D88-9B2E-D32E-917FEEF0A735}"/>
          </ac:spMkLst>
        </pc:spChg>
        <pc:spChg chg="add mod">
          <ac:chgData name="Артём Визгалин" userId="3e95f2681615a9a3" providerId="LiveId" clId="{73EE1941-A868-41DD-9C16-38B5EDF87DF7}" dt="2022-06-07T11:43:13.614" v="1486" actId="20577"/>
          <ac:spMkLst>
            <pc:docMk/>
            <pc:sldMk cId="492651118" sldId="367"/>
            <ac:spMk id="8" creationId="{19674480-3D45-E8CE-C241-99930CD79FE5}"/>
          </ac:spMkLst>
        </pc:spChg>
        <pc:spChg chg="add mod">
          <ac:chgData name="Артём Визгалин" userId="3e95f2681615a9a3" providerId="LiveId" clId="{73EE1941-A868-41DD-9C16-38B5EDF87DF7}" dt="2022-06-07T11:43:23.898" v="1491" actId="14100"/>
          <ac:spMkLst>
            <pc:docMk/>
            <pc:sldMk cId="492651118" sldId="367"/>
            <ac:spMk id="11" creationId="{974E7519-088D-A9CD-1E7C-9E17185760DA}"/>
          </ac:spMkLst>
        </pc:spChg>
        <pc:spChg chg="add mod">
          <ac:chgData name="Артём Визгалин" userId="3e95f2681615a9a3" providerId="LiveId" clId="{73EE1941-A868-41DD-9C16-38B5EDF87DF7}" dt="2022-06-07T11:44:02.806" v="1505" actId="1076"/>
          <ac:spMkLst>
            <pc:docMk/>
            <pc:sldMk cId="492651118" sldId="367"/>
            <ac:spMk id="15" creationId="{8B8E1E9F-2D75-3201-6D96-5D083AF9353D}"/>
          </ac:spMkLst>
        </pc:spChg>
        <pc:graphicFrameChg chg="del">
          <ac:chgData name="Артём Визгалин" userId="3e95f2681615a9a3" providerId="LiveId" clId="{73EE1941-A868-41DD-9C16-38B5EDF87DF7}" dt="2022-06-07T11:41:43.885" v="1393" actId="478"/>
          <ac:graphicFrameMkLst>
            <pc:docMk/>
            <pc:sldMk cId="492651118" sldId="367"/>
            <ac:graphicFrameMk id="6" creationId="{F96DC29C-C20F-B5D2-46B7-C9555E228662}"/>
          </ac:graphicFrameMkLst>
        </pc:graphicFrameChg>
        <pc:picChg chg="add mod">
          <ac:chgData name="Артём Визгалин" userId="3e95f2681615a9a3" providerId="LiveId" clId="{73EE1941-A868-41DD-9C16-38B5EDF87DF7}" dt="2022-06-07T11:42:41.327" v="1445" actId="1076"/>
          <ac:picMkLst>
            <pc:docMk/>
            <pc:sldMk cId="492651118" sldId="367"/>
            <ac:picMk id="9" creationId="{F1DCAFC6-D893-6A81-527C-276B81E1000C}"/>
          </ac:picMkLst>
        </pc:picChg>
        <pc:picChg chg="del">
          <ac:chgData name="Артём Визгалин" userId="3e95f2681615a9a3" providerId="LiveId" clId="{73EE1941-A868-41DD-9C16-38B5EDF87DF7}" dt="2022-06-07T11:41:44.847" v="1394" actId="478"/>
          <ac:picMkLst>
            <pc:docMk/>
            <pc:sldMk cId="492651118" sldId="367"/>
            <ac:picMk id="12" creationId="{22FBB88E-1BCF-D9F1-B752-2B6EA580B033}"/>
          </ac:picMkLst>
        </pc:picChg>
        <pc:picChg chg="del">
          <ac:chgData name="Артём Визгалин" userId="3e95f2681615a9a3" providerId="LiveId" clId="{73EE1941-A868-41DD-9C16-38B5EDF87DF7}" dt="2022-06-07T11:41:45.184" v="1395" actId="478"/>
          <ac:picMkLst>
            <pc:docMk/>
            <pc:sldMk cId="492651118" sldId="367"/>
            <ac:picMk id="13" creationId="{AC003842-7959-A4E2-9968-821FD8783383}"/>
          </ac:picMkLst>
        </pc:picChg>
        <pc:picChg chg="add mod">
          <ac:chgData name="Артём Визгалин" userId="3e95f2681615a9a3" providerId="LiveId" clId="{73EE1941-A868-41DD-9C16-38B5EDF87DF7}" dt="2022-06-07T11:43:25.878" v="1493" actId="1076"/>
          <ac:picMkLst>
            <pc:docMk/>
            <pc:sldMk cId="492651118" sldId="367"/>
            <ac:picMk id="14" creationId="{32E73E98-F539-C804-687B-22BDFCEDE939}"/>
          </ac:picMkLst>
        </pc:picChg>
        <pc:picChg chg="add mod">
          <ac:chgData name="Артём Визгалин" userId="3e95f2681615a9a3" providerId="LiveId" clId="{73EE1941-A868-41DD-9C16-38B5EDF87DF7}" dt="2022-06-07T11:43:46.833" v="1504" actId="1076"/>
          <ac:picMkLst>
            <pc:docMk/>
            <pc:sldMk cId="492651118" sldId="367"/>
            <ac:picMk id="16" creationId="{BFA62B85-BDCA-F6C2-6965-1D605D5246C2}"/>
          </ac:picMkLst>
        </pc:pic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2262106569" sldId="368"/>
        </pc:sldMkLst>
        <pc:spChg chg="mod">
          <ac:chgData name="Артём Визгалин" userId="3e95f2681615a9a3" providerId="LiveId" clId="{73EE1941-A868-41DD-9C16-38B5EDF87DF7}" dt="2022-06-07T11:52:27.352" v="1587"/>
          <ac:spMkLst>
            <pc:docMk/>
            <pc:sldMk cId="2262106569" sldId="368"/>
            <ac:spMk id="2" creationId="{D8EB9880-6D88-9B2E-D32E-917FEEF0A735}"/>
          </ac:spMkLst>
        </pc:spChg>
        <pc:spChg chg="add mod">
          <ac:chgData name="Артём Визгалин" userId="3e95f2681615a9a3" providerId="LiveId" clId="{73EE1941-A868-41DD-9C16-38B5EDF87DF7}" dt="2022-06-07T11:47:38.592" v="1570" actId="14100"/>
          <ac:spMkLst>
            <pc:docMk/>
            <pc:sldMk cId="2262106569" sldId="368"/>
            <ac:spMk id="6" creationId="{517FB401-E624-C388-2629-4E4817B562BA}"/>
          </ac:spMkLst>
        </pc:spChg>
        <pc:spChg chg="del">
          <ac:chgData name="Артём Визгалин" userId="3e95f2681615a9a3" providerId="LiveId" clId="{73EE1941-A868-41DD-9C16-38B5EDF87DF7}" dt="2022-06-07T11:45:00.617" v="1539" actId="478"/>
          <ac:spMkLst>
            <pc:docMk/>
            <pc:sldMk cId="2262106569" sldId="368"/>
            <ac:spMk id="8" creationId="{19674480-3D45-E8CE-C241-99930CD79FE5}"/>
          </ac:spMkLst>
        </pc:spChg>
        <pc:spChg chg="del">
          <ac:chgData name="Артём Визгалин" userId="3e95f2681615a9a3" providerId="LiveId" clId="{73EE1941-A868-41DD-9C16-38B5EDF87DF7}" dt="2022-06-07T11:45:03.464" v="1541" actId="478"/>
          <ac:spMkLst>
            <pc:docMk/>
            <pc:sldMk cId="2262106569" sldId="368"/>
            <ac:spMk id="11" creationId="{974E7519-088D-A9CD-1E7C-9E17185760DA}"/>
          </ac:spMkLst>
        </pc:spChg>
        <pc:spChg chg="add del mod">
          <ac:chgData name="Артём Визгалин" userId="3e95f2681615a9a3" providerId="LiveId" clId="{73EE1941-A868-41DD-9C16-38B5EDF87DF7}" dt="2022-06-07T11:47:25.359" v="1564" actId="478"/>
          <ac:spMkLst>
            <pc:docMk/>
            <pc:sldMk cId="2262106569" sldId="368"/>
            <ac:spMk id="12" creationId="{5E393E53-7262-80E9-B731-56823C30B3A0}"/>
          </ac:spMkLst>
        </pc:spChg>
        <pc:spChg chg="del">
          <ac:chgData name="Артём Визгалин" userId="3e95f2681615a9a3" providerId="LiveId" clId="{73EE1941-A868-41DD-9C16-38B5EDF87DF7}" dt="2022-06-07T11:45:03.464" v="1541" actId="478"/>
          <ac:spMkLst>
            <pc:docMk/>
            <pc:sldMk cId="2262106569" sldId="368"/>
            <ac:spMk id="15" creationId="{8B8E1E9F-2D75-3201-6D96-5D083AF9353D}"/>
          </ac:spMkLst>
        </pc:spChg>
        <pc:picChg chg="add mod">
          <ac:chgData name="Артём Визгалин" userId="3e95f2681615a9a3" providerId="LiveId" clId="{73EE1941-A868-41DD-9C16-38B5EDF87DF7}" dt="2022-06-07T11:47:41.739" v="1571" actId="1076"/>
          <ac:picMkLst>
            <pc:docMk/>
            <pc:sldMk cId="2262106569" sldId="368"/>
            <ac:picMk id="5" creationId="{FDF08AB3-7112-B2F7-871A-049564C9C715}"/>
          </ac:picMkLst>
        </pc:picChg>
        <pc:picChg chg="del">
          <ac:chgData name="Артём Визгалин" userId="3e95f2681615a9a3" providerId="LiveId" clId="{73EE1941-A868-41DD-9C16-38B5EDF87DF7}" dt="2022-06-07T11:45:01.275" v="1540" actId="478"/>
          <ac:picMkLst>
            <pc:docMk/>
            <pc:sldMk cId="2262106569" sldId="368"/>
            <ac:picMk id="9" creationId="{F1DCAFC6-D893-6A81-527C-276B81E1000C}"/>
          </ac:picMkLst>
        </pc:picChg>
        <pc:picChg chg="del">
          <ac:chgData name="Артём Визгалин" userId="3e95f2681615a9a3" providerId="LiveId" clId="{73EE1941-A868-41DD-9C16-38B5EDF87DF7}" dt="2022-06-07T11:45:03.464" v="1541" actId="478"/>
          <ac:picMkLst>
            <pc:docMk/>
            <pc:sldMk cId="2262106569" sldId="368"/>
            <ac:picMk id="14" creationId="{32E73E98-F539-C804-687B-22BDFCEDE939}"/>
          </ac:picMkLst>
        </pc:picChg>
        <pc:picChg chg="del">
          <ac:chgData name="Артём Визгалин" userId="3e95f2681615a9a3" providerId="LiveId" clId="{73EE1941-A868-41DD-9C16-38B5EDF87DF7}" dt="2022-06-07T11:45:03.464" v="1541" actId="478"/>
          <ac:picMkLst>
            <pc:docMk/>
            <pc:sldMk cId="2262106569" sldId="368"/>
            <ac:picMk id="16" creationId="{BFA62B85-BDCA-F6C2-6965-1D605D5246C2}"/>
          </ac:picMkLst>
        </pc:pic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1347766240" sldId="369"/>
        </pc:sldMkLst>
        <pc:spChg chg="mod">
          <ac:chgData name="Артём Визгалин" userId="3e95f2681615a9a3" providerId="LiveId" clId="{73EE1941-A868-41DD-9C16-38B5EDF87DF7}" dt="2022-06-07T11:52:34.410" v="1594" actId="20577"/>
          <ac:spMkLst>
            <pc:docMk/>
            <pc:sldMk cId="1347766240" sldId="369"/>
            <ac:spMk id="2" creationId="{D8EB9880-6D88-9B2E-D32E-917FEEF0A735}"/>
          </ac:spMkLst>
        </pc:spChg>
        <pc:spChg chg="mod">
          <ac:chgData name="Артём Визгалин" userId="3e95f2681615a9a3" providerId="LiveId" clId="{73EE1941-A868-41DD-9C16-38B5EDF87DF7}" dt="2022-06-07T11:56:14.865" v="1763" actId="14100"/>
          <ac:spMkLst>
            <pc:docMk/>
            <pc:sldMk cId="1347766240" sldId="369"/>
            <ac:spMk id="6" creationId="{517FB401-E624-C388-2629-4E4817B562BA}"/>
          </ac:spMkLst>
        </pc:spChg>
        <pc:spChg chg="add del">
          <ac:chgData name="Артём Визгалин" userId="3e95f2681615a9a3" providerId="LiveId" clId="{73EE1941-A868-41DD-9C16-38B5EDF87DF7}" dt="2022-06-07T11:56:39.927" v="1768" actId="22"/>
          <ac:spMkLst>
            <pc:docMk/>
            <pc:sldMk cId="1347766240" sldId="369"/>
            <ac:spMk id="9" creationId="{E0E5616A-4815-2E37-7B01-963A28F1D51C}"/>
          </ac:spMkLst>
        </pc:spChg>
        <pc:picChg chg="add mod modCrop">
          <ac:chgData name="Артём Визгалин" userId="3e95f2681615a9a3" providerId="LiveId" clId="{73EE1941-A868-41DD-9C16-38B5EDF87DF7}" dt="2022-06-07T11:56:21.877" v="1766" actId="1076"/>
          <ac:picMkLst>
            <pc:docMk/>
            <pc:sldMk cId="1347766240" sldId="369"/>
            <ac:picMk id="4" creationId="{88B96379-9747-44E9-3DFF-CCCA723BDCD5}"/>
          </ac:picMkLst>
        </pc:picChg>
        <pc:picChg chg="del">
          <ac:chgData name="Артём Визгалин" userId="3e95f2681615a9a3" providerId="LiveId" clId="{73EE1941-A868-41DD-9C16-38B5EDF87DF7}" dt="2022-06-07T11:53:08.774" v="1595" actId="478"/>
          <ac:picMkLst>
            <pc:docMk/>
            <pc:sldMk cId="1347766240" sldId="369"/>
            <ac:picMk id="5" creationId="{FDF08AB3-7112-B2F7-871A-049564C9C715}"/>
          </ac:picMkLst>
        </pc:picChg>
      </pc:sldChg>
      <pc:sldChg chg="addSp delSp modSp add mod modTransition">
        <pc:chgData name="Артём Визгалин" userId="3e95f2681615a9a3" providerId="LiveId" clId="{73EE1941-A868-41DD-9C16-38B5EDF87DF7}" dt="2022-06-07T11:59:06.518" v="1800"/>
        <pc:sldMkLst>
          <pc:docMk/>
          <pc:sldMk cId="1536071255" sldId="370"/>
        </pc:sldMkLst>
        <pc:spChg chg="mod">
          <ac:chgData name="Артём Визгалин" userId="3e95f2681615a9a3" providerId="LiveId" clId="{73EE1941-A868-41DD-9C16-38B5EDF87DF7}" dt="2022-06-07T11:56:46.544" v="1775" actId="20577"/>
          <ac:spMkLst>
            <pc:docMk/>
            <pc:sldMk cId="1536071255" sldId="370"/>
            <ac:spMk id="2" creationId="{D8EB9880-6D88-9B2E-D32E-917FEEF0A735}"/>
          </ac:spMkLst>
        </pc:spChg>
        <pc:spChg chg="mod">
          <ac:chgData name="Артём Визгалин" userId="3e95f2681615a9a3" providerId="LiveId" clId="{73EE1941-A868-41DD-9C16-38B5EDF87DF7}" dt="2022-06-07T11:58:19.156" v="1794" actId="1076"/>
          <ac:spMkLst>
            <pc:docMk/>
            <pc:sldMk cId="1536071255" sldId="370"/>
            <ac:spMk id="6" creationId="{517FB401-E624-C388-2629-4E4817B562BA}"/>
          </ac:spMkLst>
        </pc:spChg>
        <pc:picChg chg="del">
          <ac:chgData name="Артём Визгалин" userId="3e95f2681615a9a3" providerId="LiveId" clId="{73EE1941-A868-41DD-9C16-38B5EDF87DF7}" dt="2022-06-07T11:56:48.452" v="1776" actId="478"/>
          <ac:picMkLst>
            <pc:docMk/>
            <pc:sldMk cId="1536071255" sldId="370"/>
            <ac:picMk id="4" creationId="{88B96379-9747-44E9-3DFF-CCCA723BDCD5}"/>
          </ac:picMkLst>
        </pc:picChg>
        <pc:picChg chg="add mod modCrop">
          <ac:chgData name="Артём Визгалин" userId="3e95f2681615a9a3" providerId="LiveId" clId="{73EE1941-A868-41DD-9C16-38B5EDF87DF7}" dt="2022-06-07T11:58:21.237" v="1795" actId="1076"/>
          <ac:picMkLst>
            <pc:docMk/>
            <pc:sldMk cId="1536071255" sldId="370"/>
            <ac:picMk id="5" creationId="{AC3057A9-057E-5247-AD15-F6C2D49B531D}"/>
          </ac:picMkLst>
        </pc:picChg>
        <pc:picChg chg="add mod">
          <ac:chgData name="Артём Визгалин" userId="3e95f2681615a9a3" providerId="LiveId" clId="{73EE1941-A868-41DD-9C16-38B5EDF87DF7}" dt="2022-06-07T11:58:22.676" v="1796" actId="1076"/>
          <ac:picMkLst>
            <pc:docMk/>
            <pc:sldMk cId="1536071255" sldId="370"/>
            <ac:picMk id="9" creationId="{52D691AC-6DDF-5EDA-7D0B-1175F9FA2DB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41458"/>
          </a:xfrm>
          <a:prstGeom prst="rect">
            <a:avLst/>
          </a:prstGeom>
        </p:spPr>
        <p:txBody>
          <a:bodyPr vert="horz" lIns="80111" tIns="40055" rIns="80111" bIns="40055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4309" y="0"/>
            <a:ext cx="4302919" cy="341458"/>
          </a:xfrm>
          <a:prstGeom prst="rect">
            <a:avLst/>
          </a:prstGeom>
        </p:spPr>
        <p:txBody>
          <a:bodyPr vert="horz" lIns="80111" tIns="40055" rIns="80111" bIns="40055" rtlCol="0"/>
          <a:lstStyle>
            <a:lvl1pPr algn="r">
              <a:defRPr sz="1100"/>
            </a:lvl1pPr>
          </a:lstStyle>
          <a:p>
            <a:fld id="{76933B9A-E032-4BD8-8EA9-42E735A601CA}" type="datetimeFigureOut">
              <a:rPr lang="ru-RU" smtClean="0"/>
              <a:t>18.08.2022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81463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111" tIns="40055" rIns="80111" bIns="4005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982" y="3271385"/>
            <a:ext cx="7943850" cy="2676583"/>
          </a:xfrm>
          <a:prstGeom prst="rect">
            <a:avLst/>
          </a:prstGeom>
        </p:spPr>
        <p:txBody>
          <a:bodyPr vert="horz" lIns="80111" tIns="40055" rIns="80111" bIns="4005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222"/>
            <a:ext cx="4302919" cy="341457"/>
          </a:xfrm>
          <a:prstGeom prst="rect">
            <a:avLst/>
          </a:prstGeom>
        </p:spPr>
        <p:txBody>
          <a:bodyPr vert="horz" lIns="80111" tIns="40055" rIns="80111" bIns="40055" rtlCol="0" anchor="b"/>
          <a:lstStyle>
            <a:lvl1pPr algn="l">
              <a:defRPr sz="1100"/>
            </a:lvl1pPr>
          </a:lstStyle>
          <a:p>
            <a:r>
              <a:rPr lang="ru-RU"/>
              <a:t>12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4309" y="6456222"/>
            <a:ext cx="4302919" cy="341457"/>
          </a:xfrm>
          <a:prstGeom prst="rect">
            <a:avLst/>
          </a:prstGeom>
        </p:spPr>
        <p:txBody>
          <a:bodyPr vert="horz" lIns="80111" tIns="40055" rIns="80111" bIns="40055" rtlCol="0" anchor="b"/>
          <a:lstStyle>
            <a:lvl1pPr algn="r">
              <a:defRPr sz="1100"/>
            </a:lvl1pPr>
          </a:lstStyle>
          <a:p>
            <a:fld id="{203F921B-0308-4D1A-8DD4-76DA59D88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150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ru-RU"/>
              <a:t>12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3F921B-0308-4D1A-8DD4-76DA59D880E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840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ru-RU"/>
              <a:t>12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3F921B-0308-4D1A-8DD4-76DA59D880E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207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ru-RU"/>
              <a:t>12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3F921B-0308-4D1A-8DD4-76DA59D880E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09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ru-RU"/>
              <a:t>12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3F921B-0308-4D1A-8DD4-76DA59D880E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79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2CAEED6F-50B3-4A69-8CA2-6865C01D1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870063CF-A423-44B5-9C73-68611877A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39CD59BF-59BA-4405-BC9D-162E4CE7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04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C791C5-62D8-4B8B-B3B4-550D2F34F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50BAAC2-4A4F-478E-8CBF-37BD9ADE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F8107DE-5E10-4065-9EF9-C8AADD4E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38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7108B53-CF4C-4E3C-98AA-956EDF736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0229338-4032-4EDB-AD3C-10C81AB14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6FBC47F-888D-4E2B-8A8C-0C18B0E2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43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Дата 8">
            <a:extLst>
              <a:ext uri="{FF2B5EF4-FFF2-40B4-BE49-F238E27FC236}">
                <a16:creationId xmlns:a16="http://schemas.microsoft.com/office/drawing/2014/main" id="{69E4DA6F-188F-4E19-A000-E15C03DEA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4031F650-466F-4FA9-A41B-77EDDCF3D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id="{09B1B156-F84F-4EEE-8120-186354A8D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099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5FC4BED-E997-47C0-BA4D-72EB64C2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A2CB4C1-33C0-4476-A239-0DC73426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CC0CB17-00FE-4E41-960A-B56141B14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745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78B53C99-B028-47D5-8BC7-DD7F221DA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68AD5A4E-62B9-4B97-A3EE-18DFC0A90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FA831E6E-C1EE-4526-A1A6-2168DE33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617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Дата 9">
            <a:extLst>
              <a:ext uri="{FF2B5EF4-FFF2-40B4-BE49-F238E27FC236}">
                <a16:creationId xmlns:a16="http://schemas.microsoft.com/office/drawing/2014/main" id="{DD8BF616-E2D1-4AD3-822A-F157FDA6B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Нижний колонтитул 10">
            <a:extLst>
              <a:ext uri="{FF2B5EF4-FFF2-40B4-BE49-F238E27FC236}">
                <a16:creationId xmlns:a16="http://schemas.microsoft.com/office/drawing/2014/main" id="{39EFDCE6-DBBF-4BFF-A0AD-C54906F3D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>
            <a:extLst>
              <a:ext uri="{FF2B5EF4-FFF2-40B4-BE49-F238E27FC236}">
                <a16:creationId xmlns:a16="http://schemas.microsoft.com/office/drawing/2014/main" id="{FC43F811-B440-4B11-9630-98556F70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02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1FBD95C3-E49E-4B8E-B627-2C90A81C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652CB6A8-9ABC-4E83-A2A5-4CF50E5C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2C32F0C3-2B4A-4E64-A34A-ACB821CE3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1744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>
            <a:extLst>
              <a:ext uri="{FF2B5EF4-FFF2-40B4-BE49-F238E27FC236}">
                <a16:creationId xmlns:a16="http://schemas.microsoft.com/office/drawing/2014/main" id="{AEEE8184-E2BE-44CE-B40D-46A285163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07DD10-3656-4D91-B00D-D2DEF6A21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F4D784-FBB7-4E03-B433-A6BDDD007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036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638CE5BE-6E9B-4232-A8CA-96EF69D73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19B5A2D8-7104-4516-8E5A-52E18D52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8BF15066-74BC-49B1-9780-5844E3050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05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Дата 7">
            <a:extLst>
              <a:ext uri="{FF2B5EF4-FFF2-40B4-BE49-F238E27FC236}">
                <a16:creationId xmlns:a16="http://schemas.microsoft.com/office/drawing/2014/main" id="{C794FEC0-4D96-47F8-9F94-8393A6BA4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ижний колонтитул 8">
            <a:extLst>
              <a:ext uri="{FF2B5EF4-FFF2-40B4-BE49-F238E27FC236}">
                <a16:creationId xmlns:a16="http://schemas.microsoft.com/office/drawing/2014/main" id="{C3549F3F-4ACA-46B0-86D6-5F911103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>
            <a:extLst>
              <a:ext uri="{FF2B5EF4-FFF2-40B4-BE49-F238E27FC236}">
                <a16:creationId xmlns:a16="http://schemas.microsoft.com/office/drawing/2014/main" id="{91890D9F-453E-4A19-81EF-22F5F6177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249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525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13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0" y="14243"/>
            <a:ext cx="1561658" cy="1615724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0" y="5943600"/>
            <a:ext cx="12192000" cy="91440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ест 8"/>
          <p:cNvSpPr/>
          <p:nvPr userDrawn="1"/>
        </p:nvSpPr>
        <p:spPr>
          <a:xfrm>
            <a:off x="228600" y="6094800"/>
            <a:ext cx="612000" cy="612000"/>
          </a:xfrm>
          <a:prstGeom prst="plu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772897" y="5924748"/>
            <a:ext cx="24054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www.minzdrav.samregion.ru</a:t>
            </a:r>
            <a:endParaRPr lang="ru-RU" sz="1400" dirty="0"/>
          </a:p>
          <a:p>
            <a:r>
              <a:rPr lang="en-US" sz="1400" dirty="0"/>
              <a:t>E-mail: zdravso@samregion.ru</a:t>
            </a:r>
          </a:p>
          <a:p>
            <a:r>
              <a:rPr lang="en-US" sz="1400" dirty="0"/>
              <a:t>Tel.: 8</a:t>
            </a:r>
            <a:r>
              <a:rPr lang="ru-RU" sz="1400" dirty="0"/>
              <a:t>(846) 333-00-16</a:t>
            </a:r>
          </a:p>
          <a:p>
            <a:r>
              <a:rPr lang="en-US" sz="1400" dirty="0"/>
              <a:t>Instagram: minzdrav_63</a:t>
            </a:r>
            <a:endParaRPr lang="ru-RU" sz="1400" dirty="0"/>
          </a:p>
        </p:txBody>
      </p:sp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id="{58DC4B66-135A-4E78-9D36-67663967A8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57052" y="6173787"/>
            <a:ext cx="567512" cy="455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fld id="{96E9703D-00C6-4FA5-8553-9B15EC78CBD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383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5317" y="546099"/>
            <a:ext cx="7941366" cy="4587876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rgbClr val="CC442E"/>
                </a:solidFill>
              </a:rPr>
              <a:t>Порядок работы в Системе учета запросов (СУЗ)</a:t>
            </a:r>
            <a:br>
              <a:rPr lang="ru-RU" sz="5400" b="1" dirty="0">
                <a:solidFill>
                  <a:srgbClr val="CC442E"/>
                </a:solidFill>
              </a:rPr>
            </a:br>
            <a:r>
              <a:rPr lang="ru-RU" sz="5400" b="1" dirty="0" err="1">
                <a:solidFill>
                  <a:srgbClr val="CC442E"/>
                </a:solidFill>
              </a:rPr>
              <a:t>Jira</a:t>
            </a:r>
            <a:r>
              <a:rPr lang="ru-RU" sz="5400" b="1" dirty="0">
                <a:solidFill>
                  <a:srgbClr val="CC442E"/>
                </a:solidFill>
              </a:rPr>
              <a:t> Service Desk </a:t>
            </a:r>
            <a:br>
              <a:rPr lang="ru-RU" sz="5400" b="1" dirty="0">
                <a:solidFill>
                  <a:srgbClr val="CC442E"/>
                </a:solidFill>
              </a:rPr>
            </a:br>
            <a:endParaRPr lang="ru-RU" sz="5400" b="1" dirty="0">
              <a:solidFill>
                <a:srgbClr val="CC44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20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Список всех запросов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A3C5D8-7D6C-0590-8F41-D1E7F9D3BE6E}"/>
              </a:ext>
            </a:extLst>
          </p:cNvPr>
          <p:cNvSpPr txBox="1"/>
          <p:nvPr/>
        </p:nvSpPr>
        <p:spPr>
          <a:xfrm>
            <a:off x="1019175" y="2382893"/>
            <a:ext cx="431027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3600" dirty="0"/>
              <a:t>В данном окне отображается список всех созданных запросов в рамках вашей МО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FFB0C39-7E95-4DBD-187C-21EBA15BDD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9445" y="1637740"/>
            <a:ext cx="6378996" cy="4075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15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Статусы запросов</a:t>
            </a:r>
          </a:p>
        </p:txBody>
      </p:sp>
      <p:graphicFrame>
        <p:nvGraphicFramePr>
          <p:cNvPr id="6" name="Таблица 7">
            <a:extLst>
              <a:ext uri="{FF2B5EF4-FFF2-40B4-BE49-F238E27FC236}">
                <a16:creationId xmlns:a16="http://schemas.microsoft.com/office/drawing/2014/main" id="{F96DC29C-C20F-B5D2-46B7-C9555E228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55443"/>
              </p:ext>
            </p:extLst>
          </p:nvPr>
        </p:nvGraphicFramePr>
        <p:xfrm>
          <a:off x="1019176" y="1793313"/>
          <a:ext cx="10133772" cy="3752154"/>
        </p:xfrm>
        <a:graphic>
          <a:graphicData uri="http://schemas.openxmlformats.org/drawingml/2006/table">
            <a:tbl>
              <a:tblPr firstRow="1" bandRow="1"/>
              <a:tblGrid>
                <a:gridCol w="1117503">
                  <a:extLst>
                    <a:ext uri="{9D8B030D-6E8A-4147-A177-3AD203B41FA5}">
                      <a16:colId xmlns:a16="http://schemas.microsoft.com/office/drawing/2014/main" val="244600669"/>
                    </a:ext>
                  </a:extLst>
                </a:gridCol>
                <a:gridCol w="9016269">
                  <a:extLst>
                    <a:ext uri="{9D8B030D-6E8A-4147-A177-3AD203B41FA5}">
                      <a16:colId xmlns:a16="http://schemas.microsoft.com/office/drawing/2014/main" val="1146544642"/>
                    </a:ext>
                  </a:extLst>
                </a:gridCol>
              </a:tblGrid>
              <a:tr h="367317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Статус</a:t>
                      </a:r>
                    </a:p>
                  </a:txBody>
                  <a:tcP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Описание</a:t>
                      </a:r>
                    </a:p>
                  </a:txBody>
                  <a:tcPr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04353"/>
                  </a:ext>
                </a:extLst>
              </a:tr>
              <a:tr h="36731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Запрос зарегистрирован в СУЗ, но никаких действий по нему еще не проводилось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981507"/>
                  </a:ext>
                </a:extLst>
              </a:tr>
              <a:tr h="634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Идет предварительный анализ Запроса с целью определения ответственного сотрудника Исполнителя, приоритета и линии технической поддержки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71172"/>
                  </a:ext>
                </a:extLst>
              </a:tr>
              <a:tr h="6340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Означает, что Запросу назначен ответственный сотрудник Исполнителя одной из линий технической поддержки Исполнителя, и он находится в процессе решения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198106"/>
                  </a:ext>
                </a:extLst>
              </a:tr>
              <a:tr h="172085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Означает, что запрос решен и требуется подтверждение со стороны инициатора. В случае, если инициатор не согласен с решением, он предоставляет обоснование несогласия с решением и возвращает Запрос в статус «В работе». Если несогласие с решением Запроса не связано с исходным содержанием, а с появлением новых вводных данных по Запросу, то ответственным сотрудником Исполнителя Запрос переводится в статус «Приемка» и регистрируется новый связанный Запрос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201086"/>
                  </a:ext>
                </a:extLst>
              </a:tr>
            </a:tbl>
          </a:graphicData>
        </a:graphic>
      </p:graphicFrame>
      <p:pic>
        <p:nvPicPr>
          <p:cNvPr id="9" name="image26.png">
            <a:extLst>
              <a:ext uri="{FF2B5EF4-FFF2-40B4-BE49-F238E27FC236}">
                <a16:creationId xmlns:a16="http://schemas.microsoft.com/office/drawing/2014/main" id="{D52C949E-EF7A-15AC-D7F2-2B1FE6BD8041}"/>
              </a:ext>
            </a:extLst>
          </p:cNvPr>
          <p:cNvPicPr/>
          <p:nvPr/>
        </p:nvPicPr>
        <p:blipFill rotWithShape="1">
          <a:blip r:embed="rId2"/>
          <a:srcRect l="7341" t="21767" r="7426" b="12859"/>
          <a:stretch/>
        </p:blipFill>
        <p:spPr>
          <a:xfrm>
            <a:off x="1168679" y="2190444"/>
            <a:ext cx="859321" cy="306060"/>
          </a:xfrm>
          <a:prstGeom prst="rect">
            <a:avLst/>
          </a:prstGeom>
          <a:ln/>
        </p:spPr>
      </p:pic>
      <p:pic>
        <p:nvPicPr>
          <p:cNvPr id="10" name="image24.png">
            <a:extLst>
              <a:ext uri="{FF2B5EF4-FFF2-40B4-BE49-F238E27FC236}">
                <a16:creationId xmlns:a16="http://schemas.microsoft.com/office/drawing/2014/main" id="{B9AF99C3-0682-8023-3F6F-F038D751AC47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058930" y="2626231"/>
            <a:ext cx="1064335" cy="415142"/>
          </a:xfrm>
          <a:prstGeom prst="rect">
            <a:avLst/>
          </a:prstGeom>
          <a:ln/>
        </p:spPr>
      </p:pic>
      <p:pic>
        <p:nvPicPr>
          <p:cNvPr id="11" name="image21.png">
            <a:extLst>
              <a:ext uri="{FF2B5EF4-FFF2-40B4-BE49-F238E27FC236}">
                <a16:creationId xmlns:a16="http://schemas.microsoft.com/office/drawing/2014/main" id="{ED868614-0AE9-0AA2-C149-CEF57F92EA77}"/>
              </a:ext>
            </a:extLst>
          </p:cNvPr>
          <p:cNvPicPr/>
          <p:nvPr/>
        </p:nvPicPr>
        <p:blipFill rotWithShape="1">
          <a:blip r:embed="rId4"/>
          <a:srcRect l="6947" t="19511" r="6947" b="16839"/>
          <a:stretch/>
        </p:blipFill>
        <p:spPr>
          <a:xfrm>
            <a:off x="1066173" y="3370400"/>
            <a:ext cx="1064335" cy="262255"/>
          </a:xfrm>
          <a:prstGeom prst="rect">
            <a:avLst/>
          </a:prstGeom>
          <a:ln/>
        </p:spPr>
      </p:pic>
      <p:pic>
        <p:nvPicPr>
          <p:cNvPr id="14" name="image28.png">
            <a:extLst>
              <a:ext uri="{FF2B5EF4-FFF2-40B4-BE49-F238E27FC236}">
                <a16:creationId xmlns:a16="http://schemas.microsoft.com/office/drawing/2014/main" id="{CD2EAFDE-D2FD-1C71-B86D-56730D760CC4}"/>
              </a:ext>
            </a:extLst>
          </p:cNvPr>
          <p:cNvPicPr/>
          <p:nvPr/>
        </p:nvPicPr>
        <p:blipFill rotWithShape="1">
          <a:blip r:embed="rId5"/>
          <a:srcRect l="5338" t="8070" r="8963"/>
          <a:stretch/>
        </p:blipFill>
        <p:spPr>
          <a:xfrm>
            <a:off x="999297" y="4429110"/>
            <a:ext cx="1111333" cy="41514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73888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7">
            <a:extLst>
              <a:ext uri="{FF2B5EF4-FFF2-40B4-BE49-F238E27FC236}">
                <a16:creationId xmlns:a16="http://schemas.microsoft.com/office/drawing/2014/main" id="{F96DC29C-C20F-B5D2-46B7-C9555E2286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43427"/>
              </p:ext>
            </p:extLst>
          </p:nvPr>
        </p:nvGraphicFramePr>
        <p:xfrm>
          <a:off x="1019175" y="1793313"/>
          <a:ext cx="9367216" cy="2709112"/>
        </p:xfrm>
        <a:graphic>
          <a:graphicData uri="http://schemas.openxmlformats.org/drawingml/2006/table">
            <a:tbl>
              <a:tblPr firstRow="1" bandRow="1"/>
              <a:tblGrid>
                <a:gridCol w="2578688">
                  <a:extLst>
                    <a:ext uri="{9D8B030D-6E8A-4147-A177-3AD203B41FA5}">
                      <a16:colId xmlns:a16="http://schemas.microsoft.com/office/drawing/2014/main" val="244600669"/>
                    </a:ext>
                  </a:extLst>
                </a:gridCol>
                <a:gridCol w="6788528">
                  <a:extLst>
                    <a:ext uri="{9D8B030D-6E8A-4147-A177-3AD203B41FA5}">
                      <a16:colId xmlns:a16="http://schemas.microsoft.com/office/drawing/2014/main" val="1146544642"/>
                    </a:ext>
                  </a:extLst>
                </a:gridCol>
              </a:tblGrid>
              <a:tr h="604016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Статус</a:t>
                      </a:r>
                    </a:p>
                  </a:txBody>
                  <a:tcPr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Описание</a:t>
                      </a:r>
                    </a:p>
                  </a:txBody>
                  <a:tcPr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04353"/>
                  </a:ext>
                </a:extLst>
              </a:tr>
              <a:tr h="10525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Перевод Запроса в статус «Закрыт» может происходить после подтверждения Инициатором статуса «Приемка»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981507"/>
                  </a:ext>
                </a:extLst>
              </a:tr>
              <a:tr h="10525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случае отсутствия подтверждения в течение 5 (Пяти) рабочих дней Запрос автоматически принимает статус «Закрыт СТП»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71172"/>
                  </a:ext>
                </a:extLst>
              </a:tr>
            </a:tbl>
          </a:graphicData>
        </a:graphic>
      </p:graphicFrame>
      <p:pic>
        <p:nvPicPr>
          <p:cNvPr id="12" name="image31.png">
            <a:extLst>
              <a:ext uri="{FF2B5EF4-FFF2-40B4-BE49-F238E27FC236}">
                <a16:creationId xmlns:a16="http://schemas.microsoft.com/office/drawing/2014/main" id="{22FBB88E-1BCF-D9F1-B752-2B6EA580B03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490919" y="2686114"/>
            <a:ext cx="1227795" cy="461755"/>
          </a:xfrm>
          <a:prstGeom prst="rect">
            <a:avLst/>
          </a:prstGeom>
          <a:ln/>
        </p:spPr>
      </p:pic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Статусы запросов (продолжение)</a:t>
            </a:r>
          </a:p>
        </p:txBody>
      </p:sp>
      <p:pic>
        <p:nvPicPr>
          <p:cNvPr id="13" name="image25.png">
            <a:extLst>
              <a:ext uri="{FF2B5EF4-FFF2-40B4-BE49-F238E27FC236}">
                <a16:creationId xmlns:a16="http://schemas.microsoft.com/office/drawing/2014/main" id="{AC003842-7959-A4E2-9968-821FD8783383}"/>
              </a:ext>
            </a:extLst>
          </p:cNvPr>
          <p:cNvPicPr/>
          <p:nvPr/>
        </p:nvPicPr>
        <p:blipFill rotWithShape="1">
          <a:blip r:embed="rId3"/>
          <a:srcRect l="6679" t="19376" r="6146" b="18109"/>
          <a:stretch/>
        </p:blipFill>
        <p:spPr>
          <a:xfrm>
            <a:off x="1128505" y="3833741"/>
            <a:ext cx="1952625" cy="371786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91885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Действия с запросом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674480-3D45-E8CE-C241-99930CD79FE5}"/>
              </a:ext>
            </a:extLst>
          </p:cNvPr>
          <p:cNvSpPr txBox="1"/>
          <p:nvPr/>
        </p:nvSpPr>
        <p:spPr>
          <a:xfrm>
            <a:off x="1130575" y="1294052"/>
            <a:ext cx="7516467" cy="670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●"/>
            </a:pPr>
            <a:r>
              <a:rPr lang="ru-RU" sz="1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Оставить комментарий и прикрепить вложения с помощью скрепки</a:t>
            </a:r>
            <a:endParaRPr lang="ru-RU" sz="1600" dirty="0">
              <a:effectLst/>
              <a:latin typeface="Noto Sans Symbols"/>
              <a:ea typeface="Noto Sans Symbols"/>
              <a:cs typeface="Noto Sans Symbols"/>
            </a:endParaRPr>
          </a:p>
        </p:txBody>
      </p:sp>
      <p:pic>
        <p:nvPicPr>
          <p:cNvPr id="9" name="image17.png">
            <a:extLst>
              <a:ext uri="{FF2B5EF4-FFF2-40B4-BE49-F238E27FC236}">
                <a16:creationId xmlns:a16="http://schemas.microsoft.com/office/drawing/2014/main" id="{F1DCAFC6-D893-6A81-527C-276B81E1000C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130575" y="1953299"/>
            <a:ext cx="5940425" cy="628650"/>
          </a:xfrm>
          <a:prstGeom prst="rect">
            <a:avLst/>
          </a:prstGeom>
          <a:ln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74E7519-088D-A9CD-1E7C-9E17185760DA}"/>
              </a:ext>
            </a:extLst>
          </p:cNvPr>
          <p:cNvSpPr txBox="1"/>
          <p:nvPr/>
        </p:nvSpPr>
        <p:spPr>
          <a:xfrm>
            <a:off x="1130575" y="2867439"/>
            <a:ext cx="3908564" cy="670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●"/>
            </a:pPr>
            <a:r>
              <a:rPr lang="ru-RU" sz="1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Вернуть в работу из статуса «Запрос данных»</a:t>
            </a:r>
            <a:endParaRPr lang="ru-RU" sz="1600" dirty="0">
              <a:effectLst/>
              <a:latin typeface="Noto Sans Symbols"/>
              <a:ea typeface="Noto Sans Symbols"/>
              <a:cs typeface="Noto Sans Symbols"/>
            </a:endParaRPr>
          </a:p>
        </p:txBody>
      </p:sp>
      <p:pic>
        <p:nvPicPr>
          <p:cNvPr id="14" name="image6.png">
            <a:extLst>
              <a:ext uri="{FF2B5EF4-FFF2-40B4-BE49-F238E27FC236}">
                <a16:creationId xmlns:a16="http://schemas.microsoft.com/office/drawing/2014/main" id="{32E73E98-F539-C804-687B-22BDFCEDE939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130575" y="3537559"/>
            <a:ext cx="2315486" cy="1719470"/>
          </a:xfrm>
          <a:prstGeom prst="rect">
            <a:avLst/>
          </a:prstGeom>
          <a:ln/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B8E1E9F-2D75-3201-6D96-5D083AF9353D}"/>
              </a:ext>
            </a:extLst>
          </p:cNvPr>
          <p:cNvSpPr txBox="1"/>
          <p:nvPr/>
        </p:nvSpPr>
        <p:spPr>
          <a:xfrm>
            <a:off x="5235437" y="2867439"/>
            <a:ext cx="4475094" cy="670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●"/>
            </a:pPr>
            <a:r>
              <a:rPr lang="ru-RU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акрыть или вернуть в работу из статуса «Приемка»</a:t>
            </a:r>
            <a:endParaRPr lang="ru-RU" sz="1600" dirty="0">
              <a:effectLst/>
              <a:latin typeface="Noto Sans Symbols"/>
              <a:ea typeface="Noto Sans Symbols"/>
              <a:cs typeface="Noto Sans Symbols"/>
            </a:endParaRPr>
          </a:p>
        </p:txBody>
      </p:sp>
      <p:pic>
        <p:nvPicPr>
          <p:cNvPr id="16" name="image19.png">
            <a:extLst>
              <a:ext uri="{FF2B5EF4-FFF2-40B4-BE49-F238E27FC236}">
                <a16:creationId xmlns:a16="http://schemas.microsoft.com/office/drawing/2014/main" id="{BFA62B85-BDCA-F6C2-6965-1D605D5246C2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5366302" y="3537559"/>
            <a:ext cx="2592412" cy="215833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9265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Оповещения  по </a:t>
            </a:r>
            <a:r>
              <a:rPr lang="en-US" sz="4800" b="1" dirty="0">
                <a:solidFill>
                  <a:srgbClr val="CC442E"/>
                </a:solidFill>
              </a:rPr>
              <a:t>email</a:t>
            </a:r>
            <a:endParaRPr lang="ru-RU" sz="4800" b="1" dirty="0">
              <a:solidFill>
                <a:srgbClr val="CC442E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DF08AB3-7112-B2F7-871A-049564C9C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263" y="2816502"/>
            <a:ext cx="9144000" cy="29146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17FB401-E624-C388-2629-4E4817B562BA}"/>
              </a:ext>
            </a:extLst>
          </p:cNvPr>
          <p:cNvSpPr txBox="1"/>
          <p:nvPr/>
        </p:nvSpPr>
        <p:spPr>
          <a:xfrm>
            <a:off x="1019175" y="1027458"/>
            <a:ext cx="8442877" cy="1643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800" dirty="0"/>
              <a:t>При переходе запроса в статус «Открыт», «Запрос данных», «Приемка», «Закрыта СТП» и «Закрыт» вам на электронную почту придет соответствующее письмо. </a:t>
            </a:r>
          </a:p>
        </p:txBody>
      </p:sp>
    </p:spTree>
    <p:extLst>
      <p:ext uri="{BB962C8B-B14F-4D97-AF65-F5344CB8AC3E}">
        <p14:creationId xmlns:p14="http://schemas.microsoft.com/office/powerpoint/2010/main" val="226210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Работа с учетной записью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7FB401-E624-C388-2629-4E4817B562BA}"/>
              </a:ext>
            </a:extLst>
          </p:cNvPr>
          <p:cNvSpPr txBox="1"/>
          <p:nvPr/>
        </p:nvSpPr>
        <p:spPr>
          <a:xfrm>
            <a:off x="1019176" y="1027458"/>
            <a:ext cx="4367833" cy="319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800" dirty="0"/>
              <a:t>При возникновении вопросов, связанных с работой в СУЗ и настройкой учетных записей, необходимо воспользоваться соответствующим шаблоном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8B96379-9747-44E9-3DFF-CCCA723BDC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6456" r="6456"/>
          <a:stretch/>
        </p:blipFill>
        <p:spPr>
          <a:xfrm>
            <a:off x="4483125" y="1027458"/>
            <a:ext cx="6077049" cy="4803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76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Оценка качества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7FB401-E624-C388-2629-4E4817B562BA}"/>
              </a:ext>
            </a:extLst>
          </p:cNvPr>
          <p:cNvSpPr txBox="1"/>
          <p:nvPr/>
        </p:nvSpPr>
        <p:spPr>
          <a:xfrm>
            <a:off x="1019175" y="990600"/>
            <a:ext cx="9466607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800" dirty="0"/>
              <a:t>После того как заявитель закрыл запрос, на </a:t>
            </a:r>
            <a:r>
              <a:rPr lang="ru-RU" sz="2800" dirty="0" err="1"/>
              <a:t>email</a:t>
            </a:r>
            <a:r>
              <a:rPr lang="ru-RU" sz="2800" dirty="0"/>
              <a:t> заявителя приходит письмо с просьбой оценить работу технической поддержки по пятибалльной шкале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3057A9-057E-5247-AD15-F6C2D49B53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2545" b="24674"/>
          <a:stretch/>
        </p:blipFill>
        <p:spPr>
          <a:xfrm>
            <a:off x="979373" y="2246328"/>
            <a:ext cx="5357791" cy="28750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2D691AC-6DDF-5EDA-7D0B-1175F9FA2D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5743" y="2045390"/>
            <a:ext cx="4148618" cy="3822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07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Полезные материалы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7FB401-E624-C388-2629-4E4817B562BA}"/>
              </a:ext>
            </a:extLst>
          </p:cNvPr>
          <p:cNvSpPr txBox="1"/>
          <p:nvPr/>
        </p:nvSpPr>
        <p:spPr>
          <a:xfrm>
            <a:off x="2993001" y="1119241"/>
            <a:ext cx="8536389" cy="1643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800" dirty="0"/>
              <a:t>4. Инструкция по работе на портале самообслуживания (СУЗ)</a:t>
            </a:r>
            <a:br>
              <a:rPr lang="ru-RU" sz="2800" dirty="0"/>
            </a:br>
            <a:r>
              <a:rPr lang="ru-RU" sz="2800" dirty="0"/>
              <a:t>-Работа в Системе учета запросов </a:t>
            </a:r>
            <a:r>
              <a:rPr lang="ru-RU" sz="2800" dirty="0" err="1"/>
              <a:t>Jira</a:t>
            </a:r>
            <a:r>
              <a:rPr lang="ru-RU" sz="2800" dirty="0"/>
              <a:t> Service Desk (СУЗ)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EC1DF2F-7D71-FCCC-41B1-803FAFDB9E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300" y="1119490"/>
            <a:ext cx="1894312" cy="190589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ABA5B1-8519-7DE8-D61A-61A662BE04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846" y="3309351"/>
            <a:ext cx="2246304" cy="224630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8F852F7-C451-4457-5D32-306427AF408F}"/>
              </a:ext>
            </a:extLst>
          </p:cNvPr>
          <p:cNvSpPr txBox="1"/>
          <p:nvPr/>
        </p:nvSpPr>
        <p:spPr>
          <a:xfrm>
            <a:off x="2993001" y="3429000"/>
            <a:ext cx="8536389" cy="1643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800" dirty="0"/>
              <a:t>Оказание услуг по технической поддержке Единой медицинской информационно-аналитической системы (ЕМИАС) Самарской области внешними подрядными организациями</a:t>
            </a:r>
          </a:p>
        </p:txBody>
      </p:sp>
    </p:spTree>
    <p:extLst>
      <p:ext uri="{BB962C8B-B14F-4D97-AF65-F5344CB8AC3E}">
        <p14:creationId xmlns:p14="http://schemas.microsoft.com/office/powerpoint/2010/main" val="61760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Условия для начала работы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F22D07-55FE-3B30-803C-5C0F1CD66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67087" y="1668462"/>
            <a:ext cx="5457826" cy="998538"/>
          </a:xfrm>
        </p:spPr>
        <p:txBody>
          <a:bodyPr>
            <a:normAutofit/>
          </a:bodyPr>
          <a:lstStyle/>
          <a:p>
            <a:pPr algn="l"/>
            <a:r>
              <a:rPr lang="ru-RU" sz="2800" dirty="0"/>
              <a:t>Заключение контракта на сопровождение</a:t>
            </a:r>
          </a:p>
          <a:p>
            <a:pPr algn="l"/>
            <a:endParaRPr lang="ru-RU" sz="2800" dirty="0"/>
          </a:p>
        </p:txBody>
      </p:sp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091730F-2EAB-E4B9-AB45-F00049EA4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1036638"/>
            <a:ext cx="203835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BA3C5D8-7D6C-0590-8F41-D1E7F9D3BE6E}"/>
              </a:ext>
            </a:extLst>
          </p:cNvPr>
          <p:cNvSpPr txBox="1"/>
          <p:nvPr/>
        </p:nvSpPr>
        <p:spPr>
          <a:xfrm>
            <a:off x="3286125" y="3735268"/>
            <a:ext cx="6096000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2800" dirty="0"/>
              <a:t>Получение доступа в СУЗ для ответственных лиц от медицинской организации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28C4C2EB-A7E3-2B2C-CA45-9E8DD83899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175" y="3343957"/>
            <a:ext cx="2038351" cy="203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0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Авторизация в СУЗ</a:t>
            </a:r>
          </a:p>
        </p:txBody>
      </p:sp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A3C5D8-7D6C-0590-8F41-D1E7F9D3BE6E}"/>
              </a:ext>
            </a:extLst>
          </p:cNvPr>
          <p:cNvSpPr txBox="1"/>
          <p:nvPr/>
        </p:nvSpPr>
        <p:spPr>
          <a:xfrm>
            <a:off x="1019175" y="2325568"/>
            <a:ext cx="381952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3600" dirty="0"/>
              <a:t>Вводим данные, предоставленные вам по электронной почте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5378CEB-D596-C011-4F7C-A2D0E992F4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34" t="3395" r="9579" b="5668"/>
          <a:stretch/>
        </p:blipFill>
        <p:spPr>
          <a:xfrm>
            <a:off x="5832872" y="990600"/>
            <a:ext cx="4682729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43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Главная страница портала</a:t>
            </a:r>
          </a:p>
        </p:txBody>
      </p:sp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A3C5D8-7D6C-0590-8F41-D1E7F9D3BE6E}"/>
              </a:ext>
            </a:extLst>
          </p:cNvPr>
          <p:cNvSpPr txBox="1"/>
          <p:nvPr/>
        </p:nvSpPr>
        <p:spPr>
          <a:xfrm>
            <a:off x="1019175" y="2325568"/>
            <a:ext cx="3819525" cy="1588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3600" dirty="0"/>
              <a:t>Предназначена для создания нового запроса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DE1A48F-4278-01AE-DC28-8B8FFD834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5925" y="936622"/>
            <a:ext cx="5036573" cy="502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60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Типы запросов</a:t>
            </a:r>
          </a:p>
        </p:txBody>
      </p:sp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60A9ED5-1CDC-EE44-A427-D84C6A483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529802"/>
              </p:ext>
            </p:extLst>
          </p:nvPr>
        </p:nvGraphicFramePr>
        <p:xfrm>
          <a:off x="1038175" y="1720532"/>
          <a:ext cx="7583307" cy="4023360"/>
        </p:xfrm>
        <a:graphic>
          <a:graphicData uri="http://schemas.openxmlformats.org/drawingml/2006/table">
            <a:tbl>
              <a:tblPr firstRow="1" firstCol="1" bandRow="1"/>
              <a:tblGrid>
                <a:gridCol w="1663928">
                  <a:extLst>
                    <a:ext uri="{9D8B030D-6E8A-4147-A177-3AD203B41FA5}">
                      <a16:colId xmlns:a16="http://schemas.microsoft.com/office/drawing/2014/main" val="1059891478"/>
                    </a:ext>
                  </a:extLst>
                </a:gridCol>
                <a:gridCol w="2733675">
                  <a:extLst>
                    <a:ext uri="{9D8B030D-6E8A-4147-A177-3AD203B41FA5}">
                      <a16:colId xmlns:a16="http://schemas.microsoft.com/office/drawing/2014/main" val="3837187011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971465392"/>
                    </a:ext>
                  </a:extLst>
                </a:gridCol>
                <a:gridCol w="2052229">
                  <a:extLst>
                    <a:ext uri="{9D8B030D-6E8A-4147-A177-3AD203B41FA5}">
                      <a16:colId xmlns:a16="http://schemas.microsoft.com/office/drawing/2014/main" val="1323336147"/>
                    </a:ext>
                  </a:extLst>
                </a:gridCol>
              </a:tblGrid>
              <a:tr h="1160531"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 1 (неотложного) приоритета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23" marR="6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А) полная потеря работоспособности ЕМИАС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Б) недоступность одной или нескольких функций компонент ЕМИАС, отсутствие возможности использования которых приводит к остановке оказания медицинских услуг пациентам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23" marR="6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Инцидент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23" marR="6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Ошибка </a:t>
                      </a:r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Недоступность ЕМИАС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23" marR="6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813872"/>
                  </a:ext>
                </a:extLst>
              </a:tr>
              <a:tr h="1492112">
                <a:tc rowSpan="2"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 2 (высокого) приоритета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23" marR="6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частичная утрата (деградация) прикладного программного обеспечения ЕМИАС способности обеспечить выполнение одной или нескольких функций компонент ЕМИАС для Пользователей, не приводящих к остановке оказания медицинских услуг пациентам, но существенно влияющих на выполнение ежедневных бизнес-процессов в МО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23" marR="6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Инцидент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23" marR="6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Ошибка </a:t>
                      </a:r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Ошибка в реестре счетов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23" marR="6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820035"/>
                  </a:ext>
                </a:extLst>
              </a:tr>
              <a:tr h="1160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А)предоставление разовых выгрузок данных, Б)выполнение стандартных настроек функциональности компонент ЕМИАС, влияющих на оказание медицинских услуг пациентам, связанные с загрузкой региональных справочников и классификаторов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23" marR="678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 на обслуживание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23" marR="6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Консультация </a:t>
                      </a:r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Вопрос по загрузке справочников и изменений данных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23" marR="678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038026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427F54B-8ADB-C122-3AAA-6A59DC80DDF0}"/>
              </a:ext>
            </a:extLst>
          </p:cNvPr>
          <p:cNvGraphicFramePr>
            <a:graphicFrameLocks noGrp="1"/>
          </p:cNvGraphicFramePr>
          <p:nvPr/>
        </p:nvGraphicFramePr>
        <p:xfrm>
          <a:off x="1038175" y="1217612"/>
          <a:ext cx="9550628" cy="502917"/>
        </p:xfrm>
        <a:graphic>
          <a:graphicData uri="http://schemas.openxmlformats.org/drawingml/2006/table">
            <a:tbl>
              <a:tblPr firstRow="1" firstCol="1" bandRow="1"/>
              <a:tblGrid>
                <a:gridCol w="5535628">
                  <a:extLst>
                    <a:ext uri="{9D8B030D-6E8A-4147-A177-3AD203B41FA5}">
                      <a16:colId xmlns:a16="http://schemas.microsoft.com/office/drawing/2014/main" val="3161109225"/>
                    </a:ext>
                  </a:extLst>
                </a:gridCol>
                <a:gridCol w="2047679">
                  <a:extLst>
                    <a:ext uri="{9D8B030D-6E8A-4147-A177-3AD203B41FA5}">
                      <a16:colId xmlns:a16="http://schemas.microsoft.com/office/drawing/2014/main" val="2399620294"/>
                    </a:ext>
                  </a:extLst>
                </a:gridCol>
                <a:gridCol w="1967321">
                  <a:extLst>
                    <a:ext uri="{9D8B030D-6E8A-4147-A177-3AD203B41FA5}">
                      <a16:colId xmlns:a16="http://schemas.microsoft.com/office/drawing/2014/main" val="1908131030"/>
                    </a:ext>
                  </a:extLst>
                </a:gridCol>
              </a:tblGrid>
              <a:tr h="50291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Типы Запросов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Виды шаблонов в СУЗ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Время  предоставления решения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385114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5A613DCE-D8E8-A83E-67E5-B13DBDB08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45344"/>
              </p:ext>
            </p:extLst>
          </p:nvPr>
        </p:nvGraphicFramePr>
        <p:xfrm>
          <a:off x="8621482" y="1720531"/>
          <a:ext cx="1967321" cy="4023360"/>
        </p:xfrm>
        <a:graphic>
          <a:graphicData uri="http://schemas.openxmlformats.org/drawingml/2006/table">
            <a:tbl>
              <a:tblPr firstRow="1" firstCol="1" bandRow="1"/>
              <a:tblGrid>
                <a:gridCol w="1967321">
                  <a:extLst>
                    <a:ext uri="{9D8B030D-6E8A-4147-A177-3AD203B41FA5}">
                      <a16:colId xmlns:a16="http://schemas.microsoft.com/office/drawing/2014/main" val="964907715"/>
                    </a:ext>
                  </a:extLst>
                </a:gridCol>
              </a:tblGrid>
              <a:tr h="118046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Не более 6 астрономических часов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755522"/>
                  </a:ext>
                </a:extLst>
              </a:tr>
              <a:tr h="284289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Не более 3 рабочих дней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9101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708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Типы запросов (продолжение)</a:t>
            </a:r>
          </a:p>
        </p:txBody>
      </p:sp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427F54B-8ADB-C122-3AAA-6A59DC80D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61260"/>
              </p:ext>
            </p:extLst>
          </p:nvPr>
        </p:nvGraphicFramePr>
        <p:xfrm>
          <a:off x="1038175" y="1217612"/>
          <a:ext cx="9550628" cy="502917"/>
        </p:xfrm>
        <a:graphic>
          <a:graphicData uri="http://schemas.openxmlformats.org/drawingml/2006/table">
            <a:tbl>
              <a:tblPr firstRow="1" firstCol="1" bandRow="1"/>
              <a:tblGrid>
                <a:gridCol w="5988790">
                  <a:extLst>
                    <a:ext uri="{9D8B030D-6E8A-4147-A177-3AD203B41FA5}">
                      <a16:colId xmlns:a16="http://schemas.microsoft.com/office/drawing/2014/main" val="3161109225"/>
                    </a:ext>
                  </a:extLst>
                </a:gridCol>
                <a:gridCol w="1649896">
                  <a:extLst>
                    <a:ext uri="{9D8B030D-6E8A-4147-A177-3AD203B41FA5}">
                      <a16:colId xmlns:a16="http://schemas.microsoft.com/office/drawing/2014/main" val="2399620294"/>
                    </a:ext>
                  </a:extLst>
                </a:gridCol>
                <a:gridCol w="1911942">
                  <a:extLst>
                    <a:ext uri="{9D8B030D-6E8A-4147-A177-3AD203B41FA5}">
                      <a16:colId xmlns:a16="http://schemas.microsoft.com/office/drawing/2014/main" val="1908131030"/>
                    </a:ext>
                  </a:extLst>
                </a:gridCol>
              </a:tblGrid>
              <a:tr h="50291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Типы Запросов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Виды шаблонов в СУЗ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Время  предоставления решения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385114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4AA5BBD-915E-A339-2154-2C416D6FA5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761520"/>
              </p:ext>
            </p:extLst>
          </p:nvPr>
        </p:nvGraphicFramePr>
        <p:xfrm>
          <a:off x="1038175" y="1720529"/>
          <a:ext cx="9550628" cy="3946128"/>
        </p:xfrm>
        <a:graphic>
          <a:graphicData uri="http://schemas.openxmlformats.org/drawingml/2006/table">
            <a:tbl>
              <a:tblPr firstRow="1" firstCol="1" bandRow="1"/>
              <a:tblGrid>
                <a:gridCol w="1327338">
                  <a:extLst>
                    <a:ext uri="{9D8B030D-6E8A-4147-A177-3AD203B41FA5}">
                      <a16:colId xmlns:a16="http://schemas.microsoft.com/office/drawing/2014/main" val="557694792"/>
                    </a:ext>
                  </a:extLst>
                </a:gridCol>
                <a:gridCol w="3560229">
                  <a:extLst>
                    <a:ext uri="{9D8B030D-6E8A-4147-A177-3AD203B41FA5}">
                      <a16:colId xmlns:a16="http://schemas.microsoft.com/office/drawing/2014/main" val="551112273"/>
                    </a:ext>
                  </a:extLst>
                </a:gridCol>
                <a:gridCol w="1101223">
                  <a:extLst>
                    <a:ext uri="{9D8B030D-6E8A-4147-A177-3AD203B41FA5}">
                      <a16:colId xmlns:a16="http://schemas.microsoft.com/office/drawing/2014/main" val="3762183403"/>
                    </a:ext>
                  </a:extLst>
                </a:gridCol>
                <a:gridCol w="1660039">
                  <a:extLst>
                    <a:ext uri="{9D8B030D-6E8A-4147-A177-3AD203B41FA5}">
                      <a16:colId xmlns:a16="http://schemas.microsoft.com/office/drawing/2014/main" val="3119875059"/>
                    </a:ext>
                  </a:extLst>
                </a:gridCol>
                <a:gridCol w="1901799">
                  <a:extLst>
                    <a:ext uri="{9D8B030D-6E8A-4147-A177-3AD203B41FA5}">
                      <a16:colId xmlns:a16="http://schemas.microsoft.com/office/drawing/2014/main" val="1843635386"/>
                    </a:ext>
                  </a:extLst>
                </a:gridCol>
              </a:tblGrid>
              <a:tr h="794411">
                <a:tc rowSpan="4"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 3 (среднего) приоритета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неисправностью отдельных функций компонент ЕМИАС, не относящихся к приоритету 1 и приоритету 2, не оказывающих существенное влияние на использование ЕМИАС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Инцидент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Ошибка 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Ошибка в системе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Не более 10 рабочих дней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242307"/>
                  </a:ext>
                </a:extLst>
              </a:tr>
              <a:tr h="476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Предоставление справочно-методической информации, касающихся работы пользователей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 на консультацию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Консультация</a:t>
                      </a:r>
                      <a:r>
                        <a:rPr lang="ru-RU" sz="1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ru-RU" sz="1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консультация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3157908"/>
                  </a:ext>
                </a:extLst>
              </a:tr>
              <a:tr h="2065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необходимость изменения существующих настроек функциональных возможностей ЕМИАС или модификации функциональных возможностей ЕМИАС в части формирования реестров счетов в связи с изменениями федеральных нормативно-правовых актов, либо регламента информационного взаимодействия с территориальным фондом обязательного медицинского страхования;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 на обслуживание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Консультация 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Вопрос по настройке системы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960124"/>
                  </a:ext>
                </a:extLst>
              </a:tr>
              <a:tr h="476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 на восстановление подключения ЛО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 на восстановление подключения ЛО к ЛИС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Оборудование 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Восстановление подключения ЛО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677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8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Типы запросов (продолжение)</a:t>
            </a:r>
          </a:p>
        </p:txBody>
      </p:sp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1427F54B-8ADB-C122-3AAA-6A59DC80DDF0}"/>
              </a:ext>
            </a:extLst>
          </p:cNvPr>
          <p:cNvGraphicFramePr>
            <a:graphicFrameLocks noGrp="1"/>
          </p:cNvGraphicFramePr>
          <p:nvPr/>
        </p:nvGraphicFramePr>
        <p:xfrm>
          <a:off x="1038175" y="1217612"/>
          <a:ext cx="9550628" cy="502917"/>
        </p:xfrm>
        <a:graphic>
          <a:graphicData uri="http://schemas.openxmlformats.org/drawingml/2006/table">
            <a:tbl>
              <a:tblPr firstRow="1" firstCol="1" bandRow="1"/>
              <a:tblGrid>
                <a:gridCol w="5988790">
                  <a:extLst>
                    <a:ext uri="{9D8B030D-6E8A-4147-A177-3AD203B41FA5}">
                      <a16:colId xmlns:a16="http://schemas.microsoft.com/office/drawing/2014/main" val="3161109225"/>
                    </a:ext>
                  </a:extLst>
                </a:gridCol>
                <a:gridCol w="1649896">
                  <a:extLst>
                    <a:ext uri="{9D8B030D-6E8A-4147-A177-3AD203B41FA5}">
                      <a16:colId xmlns:a16="http://schemas.microsoft.com/office/drawing/2014/main" val="2399620294"/>
                    </a:ext>
                  </a:extLst>
                </a:gridCol>
                <a:gridCol w="1911942">
                  <a:extLst>
                    <a:ext uri="{9D8B030D-6E8A-4147-A177-3AD203B41FA5}">
                      <a16:colId xmlns:a16="http://schemas.microsoft.com/office/drawing/2014/main" val="1908131030"/>
                    </a:ext>
                  </a:extLst>
                </a:gridCol>
              </a:tblGrid>
              <a:tr h="50291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Типы Запросов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Виды шаблонов в СУЗ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Время  предоставления решения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385114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952696D-2966-DE14-A8D6-EA99EF2F4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486619"/>
              </p:ext>
            </p:extLst>
          </p:nvPr>
        </p:nvGraphicFramePr>
        <p:xfrm>
          <a:off x="1038174" y="1720529"/>
          <a:ext cx="9550627" cy="4146868"/>
        </p:xfrm>
        <a:graphic>
          <a:graphicData uri="http://schemas.openxmlformats.org/drawingml/2006/table">
            <a:tbl>
              <a:tblPr firstRow="1" firstCol="1" bandRow="1"/>
              <a:tblGrid>
                <a:gridCol w="1371448">
                  <a:extLst>
                    <a:ext uri="{9D8B030D-6E8A-4147-A177-3AD203B41FA5}">
                      <a16:colId xmlns:a16="http://schemas.microsoft.com/office/drawing/2014/main" val="556767937"/>
                    </a:ext>
                  </a:extLst>
                </a:gridCol>
                <a:gridCol w="3516118">
                  <a:extLst>
                    <a:ext uri="{9D8B030D-6E8A-4147-A177-3AD203B41FA5}">
                      <a16:colId xmlns:a16="http://schemas.microsoft.com/office/drawing/2014/main" val="518602336"/>
                    </a:ext>
                  </a:extLst>
                </a:gridCol>
                <a:gridCol w="1101225">
                  <a:extLst>
                    <a:ext uri="{9D8B030D-6E8A-4147-A177-3AD203B41FA5}">
                      <a16:colId xmlns:a16="http://schemas.microsoft.com/office/drawing/2014/main" val="1225349563"/>
                    </a:ext>
                  </a:extLst>
                </a:gridCol>
                <a:gridCol w="1649896">
                  <a:extLst>
                    <a:ext uri="{9D8B030D-6E8A-4147-A177-3AD203B41FA5}">
                      <a16:colId xmlns:a16="http://schemas.microsoft.com/office/drawing/2014/main" val="3855713405"/>
                    </a:ext>
                  </a:extLst>
                </a:gridCol>
                <a:gridCol w="1911940">
                  <a:extLst>
                    <a:ext uri="{9D8B030D-6E8A-4147-A177-3AD203B41FA5}">
                      <a16:colId xmlns:a16="http://schemas.microsoft.com/office/drawing/2014/main" val="2413555648"/>
                    </a:ext>
                  </a:extLst>
                </a:gridCol>
              </a:tblGrid>
              <a:tr h="1112176">
                <a:tc rowSpan="8"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Запросы 4 (обычного) приоритета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связанные с необходимостью внесения изменений в существующие функциональные возможности ЕМИАС в связи с изменениями федеральных нормативно-правовых актов в части имеющейся функциональности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 на изменение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Изменение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Прочие изменения по системе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Не более 30 рабочих дней*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*исключение составляют запросы на изменения созданные по инициативе МО и не связанные с изменением федеральных нормативно-правовых актов в части имеющейся функциональности, решение подобных вопросов не регламентировано по срокам.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835463"/>
                  </a:ext>
                </a:extLst>
              </a:tr>
              <a:tr h="317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вопрос по подключению нового оборудования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Оборудование</a:t>
                      </a:r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Прочее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77967"/>
                  </a:ext>
                </a:extLst>
              </a:tr>
              <a:tr h="476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 на изменение существующих в системе отчетных форм и разработка новых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Изменение</a:t>
                      </a:r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Изменение печатных и отчетных форм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042490"/>
                  </a:ext>
                </a:extLst>
              </a:tr>
              <a:tr h="1588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ошибки, которых нет в списке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Инцидент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Ошибка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Другая ошибка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546160"/>
                  </a:ext>
                </a:extLst>
              </a:tr>
              <a:tr h="476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наблюдаемая медленная работа, зависание системы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Ошибка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Низкая производительность системы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200107"/>
                  </a:ext>
                </a:extLst>
              </a:tr>
              <a:tr h="476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вопросы, связанные с доступом в СУЗ </a:t>
                      </a:r>
                      <a:r>
                        <a:rPr lang="en-US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Jira</a:t>
                      </a:r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, создание учетной записи в СУЗ </a:t>
                      </a:r>
                      <a:r>
                        <a:rPr lang="en-US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Jira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Запрос на обслуживание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Консультация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Вопрос по учетной записи </a:t>
                      </a:r>
                      <a:r>
                        <a:rPr lang="en-US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JIRA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1037"/>
                  </a:ext>
                </a:extLst>
              </a:tr>
              <a:tr h="3177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консультации по вопросам, которых нет в списке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Консультация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Прочая консультация по системе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143065"/>
                  </a:ext>
                </a:extLst>
              </a:tr>
              <a:tr h="476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вопросы, связанные с необходимостью объединения карточек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Консультация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Объединение карточек пациента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997" marR="649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279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05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Создание запроса</a:t>
            </a:r>
          </a:p>
        </p:txBody>
      </p:sp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A3C5D8-7D6C-0590-8F41-D1E7F9D3BE6E}"/>
              </a:ext>
            </a:extLst>
          </p:cNvPr>
          <p:cNvSpPr txBox="1"/>
          <p:nvPr/>
        </p:nvSpPr>
        <p:spPr>
          <a:xfrm>
            <a:off x="1019175" y="1637740"/>
            <a:ext cx="3819525" cy="3582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3600" dirty="0"/>
              <a:t>В зависимости от сложившейся ситуации необходимо выбрать подходящий шаблон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28A1600-15D2-3895-A081-22607716F4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841" r="6605"/>
          <a:stretch/>
        </p:blipFill>
        <p:spPr>
          <a:xfrm>
            <a:off x="4651513" y="1548226"/>
            <a:ext cx="6778487" cy="4151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5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>
            <a:extLst>
              <a:ext uri="{FF2B5EF4-FFF2-40B4-BE49-F238E27FC236}">
                <a16:creationId xmlns:a16="http://schemas.microsoft.com/office/drawing/2014/main" id="{B1A84057-7DF4-3AC5-372F-98F1EDFEE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7052" y="6173787"/>
            <a:ext cx="567512" cy="455613"/>
          </a:xfrm>
        </p:spPr>
        <p:txBody>
          <a:bodyPr/>
          <a:lstStyle/>
          <a:p>
            <a:fld id="{96E9703D-00C6-4FA5-8553-9B15EC78CBD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B9880-6D88-9B2E-D32E-917FEEF0A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175" y="141288"/>
            <a:ext cx="9144000" cy="849312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>
                <a:solidFill>
                  <a:srgbClr val="CC442E"/>
                </a:solidFill>
              </a:rPr>
              <a:t>Заполнение запроса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A3C5D8-7D6C-0590-8F41-D1E7F9D3BE6E}"/>
              </a:ext>
            </a:extLst>
          </p:cNvPr>
          <p:cNvSpPr txBox="1"/>
          <p:nvPr/>
        </p:nvSpPr>
        <p:spPr>
          <a:xfrm>
            <a:off x="1019175" y="1637740"/>
            <a:ext cx="4310270" cy="4209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3600" dirty="0"/>
              <a:t>Подробно заполняем поля информацией, которая необходима для анализа вашей проблемы.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3600" dirty="0"/>
              <a:t>В конце нажимаем «Создать»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C62268B-EC7C-2F28-EFDE-D806E0C8E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6314" y="141288"/>
            <a:ext cx="3972005" cy="572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36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4018</TotalTime>
  <Words>914</Words>
  <Application>Microsoft Office PowerPoint</Application>
  <PresentationFormat>Широкоэкранный</PresentationFormat>
  <Paragraphs>129</Paragraphs>
  <Slides>17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Noto Sans Symbols</vt:lpstr>
      <vt:lpstr>Тема Office</vt:lpstr>
      <vt:lpstr>Порядок работы в Системе учета запросов (СУЗ) Jira Service Desk  </vt:lpstr>
      <vt:lpstr>Условия для начала работы</vt:lpstr>
      <vt:lpstr>Авторизация в СУЗ</vt:lpstr>
      <vt:lpstr>Главная страница портала</vt:lpstr>
      <vt:lpstr>Типы запросов</vt:lpstr>
      <vt:lpstr>Типы запросов (продолжение)</vt:lpstr>
      <vt:lpstr>Типы запросов (продолжение)</vt:lpstr>
      <vt:lpstr>Создание запроса</vt:lpstr>
      <vt:lpstr>Заполнение запроса</vt:lpstr>
      <vt:lpstr>Список всех запросов</vt:lpstr>
      <vt:lpstr>Статусы запросов</vt:lpstr>
      <vt:lpstr>Статусы запросов (продолжение)</vt:lpstr>
      <vt:lpstr>Действия с запросом</vt:lpstr>
      <vt:lpstr>Оповещения  по email</vt:lpstr>
      <vt:lpstr>Работа с учетной записью</vt:lpstr>
      <vt:lpstr>Оценка качества</vt:lpstr>
      <vt:lpstr>Полезные материалы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готовности медицинских учреждений региона к приему и оказанию медицинской помощи лицам, подлежащим лечению в связи с подозрением на новую коронавирусную инфекцию  О ходе вакцинации от новой коронавирусной инфекции в Самарской области</dc:title>
  <dc:creator>Устинова Елена Владимировна</dc:creator>
  <cp:lastModifiedBy>Артём Визгалин</cp:lastModifiedBy>
  <cp:revision>187</cp:revision>
  <cp:lastPrinted>2021-08-30T08:33:59Z</cp:lastPrinted>
  <dcterms:modified xsi:type="dcterms:W3CDTF">2022-08-18T06:14:25Z</dcterms:modified>
</cp:coreProperties>
</file>