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authors.xml" ContentType="application/vnd.ms-powerpoint.author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6"/>
  </p:notesMasterIdLst>
  <p:sldIdLst>
    <p:sldId id="353" r:id="rId2"/>
    <p:sldId id="354" r:id="rId3"/>
    <p:sldId id="356" r:id="rId4"/>
    <p:sldId id="357" r:id="rId5"/>
    <p:sldId id="355" r:id="rId6"/>
    <p:sldId id="358" r:id="rId7"/>
    <p:sldId id="359" r:id="rId8"/>
    <p:sldId id="361" r:id="rId9"/>
    <p:sldId id="362" r:id="rId10"/>
    <p:sldId id="363" r:id="rId11"/>
    <p:sldId id="365" r:id="rId12"/>
    <p:sldId id="366" r:id="rId13"/>
    <p:sldId id="367" r:id="rId14"/>
    <p:sldId id="368" r:id="rId15"/>
  </p:sldIdLst>
  <p:sldSz cx="12192000" cy="6858000"/>
  <p:notesSz cx="9929813" cy="6797675"/>
  <p:defaultTextStyle>
    <a:defPPr lvl="0">
      <a:defRPr lang="ru-RU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23" userDrawn="1">
          <p15:clr>
            <a:srgbClr val="A4A3A4"/>
          </p15:clr>
        </p15:guide>
        <p15:guide id="2" pos="71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130048A-D942-F264-3C49-4A44D03BDE16}" name="Артём Визгалин" initials="АВ" userId="3e95f2681615a9a3" providerId="Windows Live"/>
  <p188:author id="{8A83AB90-FD41-582B-8FD9-17AAC967D2D0}" name="Гузикова Анастасия" initials="ГА" userId="2b18e6458480ad1e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A778"/>
    <a:srgbClr val="FFFFFF"/>
    <a:srgbClr val="CC44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083723-1EBB-4491-9BD1-611ED02E1F68}" v="362" dt="2022-07-11T07:38:49.037"/>
    <p1510:client id="{75E9F13D-A0C1-44C3-8EB1-EE2EDD6BE05F}" v="1424" dt="2022-07-12T06:09:53.394"/>
  </p1510:revLst>
</p1510:revInfo>
</file>

<file path=ppt/tableStyles.xml><?xml version="1.0" encoding="utf-8"?>
<a:tblStyleLst xmlns:a="http://schemas.openxmlformats.org/drawingml/2006/main" def="{90651C3A-4460-11DB-9652-00E08161165F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2874" y="-1386"/>
      </p:cViewPr>
      <p:guideLst>
        <p:guide orient="horz" pos="2523"/>
        <p:guide pos="7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Гузикова Анастасия" userId="2b18e6458480ad1e" providerId="Windows Live" clId="Web-{1D083723-1EBB-4491-9BD1-611ED02E1F68}"/>
    <pc:docChg chg="addSld modSld">
      <pc:chgData name="Гузикова Анастасия" userId="2b18e6458480ad1e" providerId="Windows Live" clId="Web-{1D083723-1EBB-4491-9BD1-611ED02E1F68}" dt="2022-07-11T07:38:49.037" v="335"/>
      <pc:docMkLst>
        <pc:docMk/>
      </pc:docMkLst>
      <pc:sldChg chg="modSp add replId">
        <pc:chgData name="Гузикова Анастасия" userId="2b18e6458480ad1e" providerId="Windows Live" clId="Web-{1D083723-1EBB-4491-9BD1-611ED02E1F68}" dt="2022-07-11T07:38:20.722" v="233"/>
        <pc:sldMkLst>
          <pc:docMk/>
          <pc:sldMk cId="3968026677" sldId="368"/>
        </pc:sldMkLst>
        <pc:graphicFrameChg chg="mod modGraphic">
          <ac:chgData name="Гузикова Анастасия" userId="2b18e6458480ad1e" providerId="Windows Live" clId="Web-{1D083723-1EBB-4491-9BD1-611ED02E1F68}" dt="2022-07-11T07:38:20.722" v="233"/>
          <ac:graphicFrameMkLst>
            <pc:docMk/>
            <pc:sldMk cId="3968026677" sldId="368"/>
            <ac:graphicFrameMk id="5" creationId="{549AB53B-1E4E-311D-3D09-3075C5A1D518}"/>
          </ac:graphicFrameMkLst>
        </pc:graphicFrameChg>
      </pc:sldChg>
      <pc:sldChg chg="modSp add replId">
        <pc:chgData name="Гузикова Анастасия" userId="2b18e6458480ad1e" providerId="Windows Live" clId="Web-{1D083723-1EBB-4491-9BD1-611ED02E1F68}" dt="2022-07-11T07:38:49.037" v="335"/>
        <pc:sldMkLst>
          <pc:docMk/>
          <pc:sldMk cId="174767797" sldId="369"/>
        </pc:sldMkLst>
        <pc:graphicFrameChg chg="mod modGraphic">
          <ac:chgData name="Гузикова Анастасия" userId="2b18e6458480ad1e" providerId="Windows Live" clId="Web-{1D083723-1EBB-4491-9BD1-611ED02E1F68}" dt="2022-07-11T07:38:49.037" v="335"/>
          <ac:graphicFrameMkLst>
            <pc:docMk/>
            <pc:sldMk cId="174767797" sldId="369"/>
            <ac:graphicFrameMk id="5" creationId="{549AB53B-1E4E-311D-3D09-3075C5A1D518}"/>
          </ac:graphicFrameMkLst>
        </pc:graphicFrameChg>
      </pc:sldChg>
    </pc:docChg>
  </pc:docChgLst>
  <pc:docChgLst>
    <pc:chgData name="Гузикова Анастасия" userId="2b18e6458480ad1e" providerId="Windows Live" clId="Web-{A040C052-4A97-4F55-82D7-3868B9B7E0A1}"/>
    <pc:docChg chg="mod addSld delSld modSld sldOrd">
      <pc:chgData name="Гузикова Анастасия" userId="2b18e6458480ad1e" providerId="Windows Live" clId="Web-{A040C052-4A97-4F55-82D7-3868B9B7E0A1}" dt="2022-07-10T13:59:42.101" v="1497"/>
      <pc:docMkLst>
        <pc:docMk/>
      </pc:docMkLst>
      <pc:sldChg chg="modSp modCm">
        <pc:chgData name="Гузикова Анастасия" userId="2b18e6458480ad1e" providerId="Windows Live" clId="Web-{A040C052-4A97-4F55-82D7-3868B9B7E0A1}" dt="2022-07-10T11:59:43.636" v="207"/>
        <pc:sldMkLst>
          <pc:docMk/>
          <pc:sldMk cId="1105260" sldId="354"/>
        </pc:sldMkLst>
        <pc:spChg chg="mod">
          <ac:chgData name="Гузикова Анастасия" userId="2b18e6458480ad1e" providerId="Windows Live" clId="Web-{A040C052-4A97-4F55-82D7-3868B9B7E0A1}" dt="2022-07-10T11:59:30.683" v="205" actId="20577"/>
          <ac:spMkLst>
            <pc:docMk/>
            <pc:sldMk cId="1105260" sldId="354"/>
            <ac:spMk id="6" creationId="{00000000-0000-0000-0000-000000000000}"/>
          </ac:spMkLst>
        </pc:spChg>
      </pc:sldChg>
      <pc:sldChg chg="modCm">
        <pc:chgData name="Гузикова Анастасия" userId="2b18e6458480ad1e" providerId="Windows Live" clId="Web-{A040C052-4A97-4F55-82D7-3868B9B7E0A1}" dt="2022-07-10T12:02:13.330" v="209"/>
        <pc:sldMkLst>
          <pc:docMk/>
          <pc:sldMk cId="1999647803" sldId="355"/>
        </pc:sldMkLst>
      </pc:sldChg>
      <pc:sldChg chg="addCm">
        <pc:chgData name="Гузикова Анастасия" userId="2b18e6458480ad1e" providerId="Windows Live" clId="Web-{A040C052-4A97-4F55-82D7-3868B9B7E0A1}" dt="2022-07-10T12:01:07.702" v="208"/>
        <pc:sldMkLst>
          <pc:docMk/>
          <pc:sldMk cId="3953922858" sldId="356"/>
        </pc:sldMkLst>
      </pc:sldChg>
      <pc:sldChg chg="modSp">
        <pc:chgData name="Гузикова Анастасия" userId="2b18e6458480ad1e" providerId="Windows Live" clId="Web-{A040C052-4A97-4F55-82D7-3868B9B7E0A1}" dt="2022-07-10T12:17:40.447" v="273" actId="20577"/>
        <pc:sldMkLst>
          <pc:docMk/>
          <pc:sldMk cId="4018762327" sldId="357"/>
        </pc:sldMkLst>
        <pc:spChg chg="mod">
          <ac:chgData name="Гузикова Анастасия" userId="2b18e6458480ad1e" providerId="Windows Live" clId="Web-{A040C052-4A97-4F55-82D7-3868B9B7E0A1}" dt="2022-07-10T12:17:40.447" v="273" actId="20577"/>
          <ac:spMkLst>
            <pc:docMk/>
            <pc:sldMk cId="4018762327" sldId="357"/>
            <ac:spMk id="6" creationId="{00000000-0000-0000-0000-000000000000}"/>
          </ac:spMkLst>
        </pc:spChg>
      </pc:sldChg>
      <pc:sldChg chg="addSp delSp modSp">
        <pc:chgData name="Гузикова Анастасия" userId="2b18e6458480ad1e" providerId="Windows Live" clId="Web-{A040C052-4A97-4F55-82D7-3868B9B7E0A1}" dt="2022-07-10T13:21:40.482" v="383"/>
        <pc:sldMkLst>
          <pc:docMk/>
          <pc:sldMk cId="2049180723" sldId="358"/>
        </pc:sldMkLst>
        <pc:graphicFrameChg chg="mod modGraphic">
          <ac:chgData name="Гузикова Анастасия" userId="2b18e6458480ad1e" providerId="Windows Live" clId="Web-{A040C052-4A97-4F55-82D7-3868B9B7E0A1}" dt="2022-07-10T13:21:40.482" v="383"/>
          <ac:graphicFrameMkLst>
            <pc:docMk/>
            <pc:sldMk cId="2049180723" sldId="358"/>
            <ac:graphicFrameMk id="2" creationId="{A9E4AA8C-552E-9668-6130-0ED0B9CDB941}"/>
          </ac:graphicFrameMkLst>
        </pc:graphicFrameChg>
        <pc:graphicFrameChg chg="add del mod">
          <ac:chgData name="Гузикова Анастасия" userId="2b18e6458480ad1e" providerId="Windows Live" clId="Web-{A040C052-4A97-4F55-82D7-3868B9B7E0A1}" dt="2022-07-10T13:08:00.244" v="292"/>
          <ac:graphicFrameMkLst>
            <pc:docMk/>
            <pc:sldMk cId="2049180723" sldId="358"/>
            <ac:graphicFrameMk id="5" creationId="{E3EA2481-C6DD-A237-7FB8-D76CA210FC61}"/>
          </ac:graphicFrameMkLst>
        </pc:graphicFrameChg>
        <pc:graphicFrameChg chg="add del mod">
          <ac:chgData name="Гузикова Анастасия" userId="2b18e6458480ad1e" providerId="Windows Live" clId="Web-{A040C052-4A97-4F55-82D7-3868B9B7E0A1}" dt="2022-07-10T13:08:04.510" v="296"/>
          <ac:graphicFrameMkLst>
            <pc:docMk/>
            <pc:sldMk cId="2049180723" sldId="358"/>
            <ac:graphicFrameMk id="8" creationId="{3BC5F029-CC93-0E7C-312D-83C404C84CC6}"/>
          </ac:graphicFrameMkLst>
        </pc:graphicFrameChg>
      </pc:sldChg>
      <pc:sldChg chg="addSp delSp modSp">
        <pc:chgData name="Гузикова Анастасия" userId="2b18e6458480ad1e" providerId="Windows Live" clId="Web-{A040C052-4A97-4F55-82D7-3868B9B7E0A1}" dt="2022-07-10T13:30:13.213" v="410"/>
        <pc:sldMkLst>
          <pc:docMk/>
          <pc:sldMk cId="2582659631" sldId="359"/>
        </pc:sldMkLst>
        <pc:graphicFrameChg chg="mod modGraphic">
          <ac:chgData name="Гузикова Анастасия" userId="2b18e6458480ad1e" providerId="Windows Live" clId="Web-{A040C052-4A97-4F55-82D7-3868B9B7E0A1}" dt="2022-07-10T13:30:13.213" v="410"/>
          <ac:graphicFrameMkLst>
            <pc:docMk/>
            <pc:sldMk cId="2582659631" sldId="359"/>
            <ac:graphicFrameMk id="5" creationId="{549AB53B-1E4E-311D-3D09-3075C5A1D518}"/>
          </ac:graphicFrameMkLst>
        </pc:graphicFrameChg>
        <pc:graphicFrameChg chg="add del mod">
          <ac:chgData name="Гузикова Анастасия" userId="2b18e6458480ad1e" providerId="Windows Live" clId="Web-{A040C052-4A97-4F55-82D7-3868B9B7E0A1}" dt="2022-07-10T13:28:33.929" v="386"/>
          <ac:graphicFrameMkLst>
            <pc:docMk/>
            <pc:sldMk cId="2582659631" sldId="359"/>
            <ac:graphicFrameMk id="6" creationId="{8A5D960B-2844-67B1-FD63-A91C2C494AA8}"/>
          </ac:graphicFrameMkLst>
        </pc:graphicFrameChg>
      </pc:sldChg>
      <pc:sldChg chg="ord">
        <pc:chgData name="Гузикова Анастасия" userId="2b18e6458480ad1e" providerId="Windows Live" clId="Web-{A040C052-4A97-4F55-82D7-3868B9B7E0A1}" dt="2022-07-10T13:26:45.083" v="384"/>
        <pc:sldMkLst>
          <pc:docMk/>
          <pc:sldMk cId="4252759969" sldId="360"/>
        </pc:sldMkLst>
      </pc:sldChg>
      <pc:sldChg chg="modSp">
        <pc:chgData name="Гузикова Анастасия" userId="2b18e6458480ad1e" providerId="Windows Live" clId="Web-{A040C052-4A97-4F55-82D7-3868B9B7E0A1}" dt="2022-07-10T13:31:12.995" v="427"/>
        <pc:sldMkLst>
          <pc:docMk/>
          <pc:sldMk cId="1525435858" sldId="361"/>
        </pc:sldMkLst>
        <pc:graphicFrameChg chg="mod modGraphic">
          <ac:chgData name="Гузикова Анастасия" userId="2b18e6458480ad1e" providerId="Windows Live" clId="Web-{A040C052-4A97-4F55-82D7-3868B9B7E0A1}" dt="2022-07-10T13:31:12.995" v="427"/>
          <ac:graphicFrameMkLst>
            <pc:docMk/>
            <pc:sldMk cId="1525435858" sldId="361"/>
            <ac:graphicFrameMk id="5" creationId="{549AB53B-1E4E-311D-3D09-3075C5A1D518}"/>
          </ac:graphicFrameMkLst>
        </pc:graphicFrameChg>
      </pc:sldChg>
      <pc:sldChg chg="modSp">
        <pc:chgData name="Гузикова Анастасия" userId="2b18e6458480ad1e" providerId="Windows Live" clId="Web-{A040C052-4A97-4F55-82D7-3868B9B7E0A1}" dt="2022-07-10T13:48:24.648" v="1201"/>
        <pc:sldMkLst>
          <pc:docMk/>
          <pc:sldMk cId="2528170196" sldId="362"/>
        </pc:sldMkLst>
        <pc:graphicFrameChg chg="mod modGraphic">
          <ac:chgData name="Гузикова Анастасия" userId="2b18e6458480ad1e" providerId="Windows Live" clId="Web-{A040C052-4A97-4F55-82D7-3868B9B7E0A1}" dt="2022-07-10T13:48:24.648" v="1201"/>
          <ac:graphicFrameMkLst>
            <pc:docMk/>
            <pc:sldMk cId="2528170196" sldId="362"/>
            <ac:graphicFrameMk id="5" creationId="{549AB53B-1E4E-311D-3D09-3075C5A1D518}"/>
          </ac:graphicFrameMkLst>
        </pc:graphicFrameChg>
      </pc:sldChg>
      <pc:sldChg chg="modSp add replId">
        <pc:chgData name="Гузикова Анастасия" userId="2b18e6458480ad1e" providerId="Windows Live" clId="Web-{A040C052-4A97-4F55-82D7-3868B9B7E0A1}" dt="2022-07-10T13:48:33.335" v="1203"/>
        <pc:sldMkLst>
          <pc:docMk/>
          <pc:sldMk cId="2646668423" sldId="363"/>
        </pc:sldMkLst>
        <pc:graphicFrameChg chg="mod modGraphic">
          <ac:chgData name="Гузикова Анастасия" userId="2b18e6458480ad1e" providerId="Windows Live" clId="Web-{A040C052-4A97-4F55-82D7-3868B9B7E0A1}" dt="2022-07-10T13:48:33.335" v="1203"/>
          <ac:graphicFrameMkLst>
            <pc:docMk/>
            <pc:sldMk cId="2646668423" sldId="363"/>
            <ac:graphicFrameMk id="5" creationId="{549AB53B-1E4E-311D-3D09-3075C5A1D518}"/>
          </ac:graphicFrameMkLst>
        </pc:graphicFrameChg>
      </pc:sldChg>
      <pc:sldChg chg="new del">
        <pc:chgData name="Гузикова Анастасия" userId="2b18e6458480ad1e" providerId="Windows Live" clId="Web-{A040C052-4A97-4F55-82D7-3868B9B7E0A1}" dt="2022-07-10T13:41:13.278" v="441"/>
        <pc:sldMkLst>
          <pc:docMk/>
          <pc:sldMk cId="2905507256" sldId="363"/>
        </pc:sldMkLst>
      </pc:sldChg>
      <pc:sldChg chg="modSp add del replId">
        <pc:chgData name="Гузикова Анастасия" userId="2b18e6458480ad1e" providerId="Windows Live" clId="Web-{A040C052-4A97-4F55-82D7-3868B9B7E0A1}" dt="2022-07-10T13:48:12.335" v="1199"/>
        <pc:sldMkLst>
          <pc:docMk/>
          <pc:sldMk cId="2167333596" sldId="364"/>
        </pc:sldMkLst>
        <pc:graphicFrameChg chg="mod modGraphic">
          <ac:chgData name="Гузикова Анастасия" userId="2b18e6458480ad1e" providerId="Windows Live" clId="Web-{A040C052-4A97-4F55-82D7-3868B9B7E0A1}" dt="2022-07-10T13:47:35.912" v="1188"/>
          <ac:graphicFrameMkLst>
            <pc:docMk/>
            <pc:sldMk cId="2167333596" sldId="364"/>
            <ac:graphicFrameMk id="5" creationId="{549AB53B-1E4E-311D-3D09-3075C5A1D518}"/>
          </ac:graphicFrameMkLst>
        </pc:graphicFrameChg>
      </pc:sldChg>
      <pc:sldChg chg="modSp">
        <pc:chgData name="Гузикова Анастасия" userId="2b18e6458480ad1e" providerId="Windows Live" clId="Web-{A040C052-4A97-4F55-82D7-3868B9B7E0A1}" dt="2022-07-10T13:48:46.648" v="1210"/>
        <pc:sldMkLst>
          <pc:docMk/>
          <pc:sldMk cId="1248200527" sldId="365"/>
        </pc:sldMkLst>
        <pc:graphicFrameChg chg="mod modGraphic">
          <ac:chgData name="Гузикова Анастасия" userId="2b18e6458480ad1e" providerId="Windows Live" clId="Web-{A040C052-4A97-4F55-82D7-3868B9B7E0A1}" dt="2022-07-10T13:48:46.648" v="1210"/>
          <ac:graphicFrameMkLst>
            <pc:docMk/>
            <pc:sldMk cId="1248200527" sldId="365"/>
            <ac:graphicFrameMk id="5" creationId="{549AB53B-1E4E-311D-3D09-3075C5A1D518}"/>
          </ac:graphicFrameMkLst>
        </pc:graphicFrameChg>
      </pc:sldChg>
      <pc:sldChg chg="addSp delSp modSp add ord replId">
        <pc:chgData name="Гузикова Анастасия" userId="2b18e6458480ad1e" providerId="Windows Live" clId="Web-{A040C052-4A97-4F55-82D7-3868B9B7E0A1}" dt="2022-07-10T13:57:12.519" v="1455"/>
        <pc:sldMkLst>
          <pc:docMk/>
          <pc:sldMk cId="2944356146" sldId="366"/>
        </pc:sldMkLst>
        <pc:graphicFrameChg chg="add del mod">
          <ac:chgData name="Гузикова Анастасия" userId="2b18e6458480ad1e" providerId="Windows Live" clId="Web-{A040C052-4A97-4F55-82D7-3868B9B7E0A1}" dt="2022-07-10T13:54:07.843" v="1239"/>
          <ac:graphicFrameMkLst>
            <pc:docMk/>
            <pc:sldMk cId="2944356146" sldId="366"/>
            <ac:graphicFrameMk id="3" creationId="{E28BDC8B-4191-56B1-5718-93CF274356B8}"/>
          </ac:graphicFrameMkLst>
        </pc:graphicFrameChg>
        <pc:graphicFrameChg chg="mod modGraphic">
          <ac:chgData name="Гузикова Анастасия" userId="2b18e6458480ad1e" providerId="Windows Live" clId="Web-{A040C052-4A97-4F55-82D7-3868B9B7E0A1}" dt="2022-07-10T13:57:12.519" v="1455"/>
          <ac:graphicFrameMkLst>
            <pc:docMk/>
            <pc:sldMk cId="2944356146" sldId="366"/>
            <ac:graphicFrameMk id="5" creationId="{549AB53B-1E4E-311D-3D09-3075C5A1D518}"/>
          </ac:graphicFrameMkLst>
        </pc:graphicFrameChg>
      </pc:sldChg>
      <pc:sldChg chg="modSp add replId">
        <pc:chgData name="Гузикова Анастасия" userId="2b18e6458480ad1e" providerId="Windows Live" clId="Web-{A040C052-4A97-4F55-82D7-3868B9B7E0A1}" dt="2022-07-10T13:59:42.101" v="1497"/>
        <pc:sldMkLst>
          <pc:docMk/>
          <pc:sldMk cId="3320527931" sldId="367"/>
        </pc:sldMkLst>
        <pc:graphicFrameChg chg="mod modGraphic">
          <ac:chgData name="Гузикова Анастасия" userId="2b18e6458480ad1e" providerId="Windows Live" clId="Web-{A040C052-4A97-4F55-82D7-3868B9B7E0A1}" dt="2022-07-10T13:59:42.101" v="1497"/>
          <ac:graphicFrameMkLst>
            <pc:docMk/>
            <pc:sldMk cId="3320527931" sldId="367"/>
            <ac:graphicFrameMk id="5" creationId="{549AB53B-1E4E-311D-3D09-3075C5A1D518}"/>
          </ac:graphicFrameMkLst>
        </pc:graphicFrameChg>
      </pc:sldChg>
    </pc:docChg>
  </pc:docChgLst>
  <pc:docChgLst>
    <pc:chgData clId="Web-{11871B97-B372-4407-A068-F29EF566998A}"/>
    <pc:docChg chg="modSld">
      <pc:chgData name="" userId="" providerId="" clId="Web-{11871B97-B372-4407-A068-F29EF566998A}" dt="2022-07-10T11:23:25.464" v="0"/>
      <pc:docMkLst>
        <pc:docMk/>
      </pc:docMkLst>
      <pc:sldChg chg="addSp">
        <pc:chgData name="" userId="" providerId="" clId="Web-{11871B97-B372-4407-A068-F29EF566998A}" dt="2022-07-10T11:23:25.464" v="0"/>
        <pc:sldMkLst>
          <pc:docMk/>
          <pc:sldMk cId="1105260" sldId="354"/>
        </pc:sldMkLst>
        <pc:spChg chg="add">
          <ac:chgData name="" userId="" providerId="" clId="Web-{11871B97-B372-4407-A068-F29EF566998A}" dt="2022-07-10T11:23:25.464" v="0"/>
          <ac:spMkLst>
            <pc:docMk/>
            <pc:sldMk cId="1105260" sldId="354"/>
            <ac:spMk id="2" creationId="{92F17233-98F4-1D89-980D-E7E4421E012D}"/>
          </ac:spMkLst>
        </pc:spChg>
      </pc:sldChg>
    </pc:docChg>
  </pc:docChgLst>
  <pc:docChgLst>
    <pc:chgData name="Артём Визгалин" userId="3e95f2681615a9a3" providerId="LiveId" clId="{75E9F13D-A0C1-44C3-8EB1-EE2EDD6BE05F}"/>
    <pc:docChg chg="undo redo custSel addSld delSld modSld sldOrd modMainMaster">
      <pc:chgData name="Артём Визгалин" userId="3e95f2681615a9a3" providerId="LiveId" clId="{75E9F13D-A0C1-44C3-8EB1-EE2EDD6BE05F}" dt="2022-07-12T06:09:53.394" v="1590" actId="20577"/>
      <pc:docMkLst>
        <pc:docMk/>
      </pc:docMkLst>
      <pc:sldChg chg="addSp delSp modSp mod modTransition">
        <pc:chgData name="Артём Визгалин" userId="3e95f2681615a9a3" providerId="LiveId" clId="{75E9F13D-A0C1-44C3-8EB1-EE2EDD6BE05F}" dt="2022-07-11T07:12:04.774" v="1266" actId="478"/>
        <pc:sldMkLst>
          <pc:docMk/>
          <pc:sldMk cId="3448204573" sldId="353"/>
        </pc:sldMkLst>
        <pc:spChg chg="mod">
          <ac:chgData name="Артём Визгалин" userId="3e95f2681615a9a3" providerId="LiveId" clId="{75E9F13D-A0C1-44C3-8EB1-EE2EDD6BE05F}" dt="2022-07-10T11:51:03.957" v="307" actId="20577"/>
          <ac:spMkLst>
            <pc:docMk/>
            <pc:sldMk cId="3448204573" sldId="353"/>
            <ac:spMk id="3" creationId="{00000000-0000-0000-0000-000000000000}"/>
          </ac:spMkLst>
        </pc:spChg>
        <pc:spChg chg="del">
          <ac:chgData name="Артём Визгалин" userId="3e95f2681615a9a3" providerId="LiveId" clId="{75E9F13D-A0C1-44C3-8EB1-EE2EDD6BE05F}" dt="2022-07-10T11:24:13.530" v="19" actId="478"/>
          <ac:spMkLst>
            <pc:docMk/>
            <pc:sldMk cId="3448204573" sldId="353"/>
            <ac:spMk id="6" creationId="{00000000-0000-0000-0000-000000000000}"/>
          </ac:spMkLst>
        </pc:spChg>
        <pc:picChg chg="add del mod">
          <ac:chgData name="Артём Визгалин" userId="3e95f2681615a9a3" providerId="LiveId" clId="{75E9F13D-A0C1-44C3-8EB1-EE2EDD6BE05F}" dt="2022-07-11T07:12:04.774" v="1266" actId="478"/>
          <ac:picMkLst>
            <pc:docMk/>
            <pc:sldMk cId="3448204573" sldId="353"/>
            <ac:picMk id="4" creationId="{591F99E3-9699-C64B-316D-BE1E7346247E}"/>
          </ac:picMkLst>
        </pc:picChg>
      </pc:sldChg>
      <pc:sldChg chg="addSp delSp modSp add mod modTransition addCm delCm modCm">
        <pc:chgData name="Артём Визгалин" userId="3e95f2681615a9a3" providerId="LiveId" clId="{75E9F13D-A0C1-44C3-8EB1-EE2EDD6BE05F}" dt="2022-07-11T12:04:21.462" v="1337"/>
        <pc:sldMkLst>
          <pc:docMk/>
          <pc:sldMk cId="1105260" sldId="354"/>
        </pc:sldMkLst>
        <pc:spChg chg="del mod">
          <ac:chgData name="Артём Визгалин" userId="3e95f2681615a9a3" providerId="LiveId" clId="{75E9F13D-A0C1-44C3-8EB1-EE2EDD6BE05F}" dt="2022-07-10T11:24:28.398" v="21" actId="478"/>
          <ac:spMkLst>
            <pc:docMk/>
            <pc:sldMk cId="1105260" sldId="354"/>
            <ac:spMk id="2" creationId="{92F17233-98F4-1D89-980D-E7E4421E012D}"/>
          </ac:spMkLst>
        </pc:spChg>
        <pc:spChg chg="del">
          <ac:chgData name="Артём Визгалин" userId="3e95f2681615a9a3" providerId="LiveId" clId="{75E9F13D-A0C1-44C3-8EB1-EE2EDD6BE05F}" dt="2022-07-10T11:23:38.402" v="4" actId="478"/>
          <ac:spMkLst>
            <pc:docMk/>
            <pc:sldMk cId="1105260" sldId="354"/>
            <ac:spMk id="3" creationId="{00000000-0000-0000-0000-000000000000}"/>
          </ac:spMkLst>
        </pc:spChg>
        <pc:spChg chg="add mod">
          <ac:chgData name="Артём Визгалин" userId="3e95f2681615a9a3" providerId="LiveId" clId="{75E9F13D-A0C1-44C3-8EB1-EE2EDD6BE05F}" dt="2022-07-10T11:19:42.369" v="1" actId="22"/>
          <ac:spMkLst>
            <pc:docMk/>
            <pc:sldMk cId="1105260" sldId="354"/>
            <ac:spMk id="4" creationId="{F1D6F406-A7A0-C879-5BD5-469B6FB1E671}"/>
          </ac:spMkLst>
        </pc:spChg>
        <pc:spChg chg="mod">
          <ac:chgData name="Артём Визгалин" userId="3e95f2681615a9a3" providerId="LiveId" clId="{75E9F13D-A0C1-44C3-8EB1-EE2EDD6BE05F}" dt="2022-07-11T07:11:59.019" v="1265" actId="27636"/>
          <ac:spMkLst>
            <pc:docMk/>
            <pc:sldMk cId="1105260" sldId="354"/>
            <ac:spMk id="6" creationId="{00000000-0000-0000-0000-000000000000}"/>
          </ac:spMkLst>
        </pc:spChg>
        <pc:spChg chg="add mod">
          <ac:chgData name="Артём Визгалин" userId="3e95f2681615a9a3" providerId="LiveId" clId="{75E9F13D-A0C1-44C3-8EB1-EE2EDD6BE05F}" dt="2022-07-10T11:27:24.551" v="78" actId="20577"/>
          <ac:spMkLst>
            <pc:docMk/>
            <pc:sldMk cId="1105260" sldId="354"/>
            <ac:spMk id="7" creationId="{B6CBFEA1-8433-E6C2-FDFD-DBCF165E3E03}"/>
          </ac:spMkLst>
        </pc:spChg>
      </pc:sldChg>
      <pc:sldChg chg="addSp delSp modSp add mod modTransition addCm delCm modCm">
        <pc:chgData name="Артём Визгалин" userId="3e95f2681615a9a3" providerId="LiveId" clId="{75E9F13D-A0C1-44C3-8EB1-EE2EDD6BE05F}" dt="2022-07-12T05:49:00.951" v="1576"/>
        <pc:sldMkLst>
          <pc:docMk/>
          <pc:sldMk cId="1999647803" sldId="355"/>
        </pc:sldMkLst>
        <pc:spChg chg="mod">
          <ac:chgData name="Артём Визгалин" userId="3e95f2681615a9a3" providerId="LiveId" clId="{75E9F13D-A0C1-44C3-8EB1-EE2EDD6BE05F}" dt="2022-07-10T12:54:34.685" v="847" actId="20577"/>
          <ac:spMkLst>
            <pc:docMk/>
            <pc:sldMk cId="1999647803" sldId="355"/>
            <ac:spMk id="6" creationId="{00000000-0000-0000-0000-000000000000}"/>
          </ac:spMkLst>
        </pc:spChg>
        <pc:spChg chg="mod">
          <ac:chgData name="Артём Визгалин" userId="3e95f2681615a9a3" providerId="LiveId" clId="{75E9F13D-A0C1-44C3-8EB1-EE2EDD6BE05F}" dt="2022-07-12T05:49:00.951" v="1576"/>
          <ac:spMkLst>
            <pc:docMk/>
            <pc:sldMk cId="1999647803" sldId="355"/>
            <ac:spMk id="7" creationId="{B6CBFEA1-8433-E6C2-FDFD-DBCF165E3E03}"/>
          </ac:spMkLst>
        </pc:spChg>
        <pc:spChg chg="add del">
          <ac:chgData name="Артём Визгалин" userId="3e95f2681615a9a3" providerId="LiveId" clId="{75E9F13D-A0C1-44C3-8EB1-EE2EDD6BE05F}" dt="2022-07-10T11:38:49.128" v="193" actId="22"/>
          <ac:spMkLst>
            <pc:docMk/>
            <pc:sldMk cId="1999647803" sldId="355"/>
            <ac:spMk id="14" creationId="{A2F68DC4-85AA-3F38-2A6F-1CDDEE7497E8}"/>
          </ac:spMkLst>
        </pc:spChg>
        <pc:spChg chg="add mod">
          <ac:chgData name="Артём Визгалин" userId="3e95f2681615a9a3" providerId="LiveId" clId="{75E9F13D-A0C1-44C3-8EB1-EE2EDD6BE05F}" dt="2022-07-10T12:54:36.830" v="848" actId="20577"/>
          <ac:spMkLst>
            <pc:docMk/>
            <pc:sldMk cId="1999647803" sldId="355"/>
            <ac:spMk id="15" creationId="{004CC3B7-4B33-5FE3-F756-44F73BA213F1}"/>
          </ac:spMkLst>
        </pc:spChg>
        <pc:spChg chg="add mod">
          <ac:chgData name="Артём Визгалин" userId="3e95f2681615a9a3" providerId="LiveId" clId="{75E9F13D-A0C1-44C3-8EB1-EE2EDD6BE05F}" dt="2022-07-10T13:08:00.424" v="940" actId="20577"/>
          <ac:spMkLst>
            <pc:docMk/>
            <pc:sldMk cId="1999647803" sldId="355"/>
            <ac:spMk id="19" creationId="{2E247881-AF15-86D9-92B4-1947692026CA}"/>
          </ac:spMkLst>
        </pc:spChg>
        <pc:picChg chg="add mod">
          <ac:chgData name="Артём Визгалин" userId="3e95f2681615a9a3" providerId="LiveId" clId="{75E9F13D-A0C1-44C3-8EB1-EE2EDD6BE05F}" dt="2022-07-10T12:42:34.939" v="797" actId="1076"/>
          <ac:picMkLst>
            <pc:docMk/>
            <pc:sldMk cId="1999647803" sldId="355"/>
            <ac:picMk id="3" creationId="{418EEC02-74A8-CEBD-6772-0A75A863906C}"/>
          </ac:picMkLst>
        </pc:picChg>
        <pc:picChg chg="add mod">
          <ac:chgData name="Артём Визгалин" userId="3e95f2681615a9a3" providerId="LiveId" clId="{75E9F13D-A0C1-44C3-8EB1-EE2EDD6BE05F}" dt="2022-07-10T12:42:34.939" v="797" actId="1076"/>
          <ac:picMkLst>
            <pc:docMk/>
            <pc:sldMk cId="1999647803" sldId="355"/>
            <ac:picMk id="8" creationId="{D7E9BF9D-05FE-5971-678E-9EDA676C28A6}"/>
          </ac:picMkLst>
        </pc:picChg>
        <pc:picChg chg="add mod">
          <ac:chgData name="Артём Визгалин" userId="3e95f2681615a9a3" providerId="LiveId" clId="{75E9F13D-A0C1-44C3-8EB1-EE2EDD6BE05F}" dt="2022-07-10T12:42:34.939" v="797" actId="1076"/>
          <ac:picMkLst>
            <pc:docMk/>
            <pc:sldMk cId="1999647803" sldId="355"/>
            <ac:picMk id="10" creationId="{7C018368-9FCA-899B-0E57-16C9E4CC9772}"/>
          </ac:picMkLst>
        </pc:picChg>
        <pc:picChg chg="add mod">
          <ac:chgData name="Артём Визгалин" userId="3e95f2681615a9a3" providerId="LiveId" clId="{75E9F13D-A0C1-44C3-8EB1-EE2EDD6BE05F}" dt="2022-07-10T12:42:34.939" v="797" actId="1076"/>
          <ac:picMkLst>
            <pc:docMk/>
            <pc:sldMk cId="1999647803" sldId="355"/>
            <ac:picMk id="12" creationId="{5BDD2934-1487-51F4-08B8-AE21BBD0539F}"/>
          </ac:picMkLst>
        </pc:picChg>
        <pc:picChg chg="add mod ord">
          <ac:chgData name="Артём Визгалин" userId="3e95f2681615a9a3" providerId="LiveId" clId="{75E9F13D-A0C1-44C3-8EB1-EE2EDD6BE05F}" dt="2022-07-10T12:42:34.939" v="797" actId="1076"/>
          <ac:picMkLst>
            <pc:docMk/>
            <pc:sldMk cId="1999647803" sldId="355"/>
            <ac:picMk id="17" creationId="{9433D220-1F5C-9FE1-4DCC-E0E8BF3C26AC}"/>
          </ac:picMkLst>
        </pc:picChg>
      </pc:sldChg>
      <pc:sldChg chg="add del">
        <pc:chgData name="Артём Визгалин" userId="3e95f2681615a9a3" providerId="LiveId" clId="{75E9F13D-A0C1-44C3-8EB1-EE2EDD6BE05F}" dt="2022-07-10T11:23:45.478" v="14" actId="47"/>
        <pc:sldMkLst>
          <pc:docMk/>
          <pc:sldMk cId="3557725881" sldId="355"/>
        </pc:sldMkLst>
      </pc:sldChg>
      <pc:sldChg chg="modSp add mod ord modTransition delCm">
        <pc:chgData name="Артём Визгалин" userId="3e95f2681615a9a3" providerId="LiveId" clId="{75E9F13D-A0C1-44C3-8EB1-EE2EDD6BE05F}" dt="2022-07-11T12:04:24.792" v="1338"/>
        <pc:sldMkLst>
          <pc:docMk/>
          <pc:sldMk cId="3953922858" sldId="356"/>
        </pc:sldMkLst>
        <pc:spChg chg="mod">
          <ac:chgData name="Артём Визгалин" userId="3e95f2681615a9a3" providerId="LiveId" clId="{75E9F13D-A0C1-44C3-8EB1-EE2EDD6BE05F}" dt="2022-07-11T07:13:11.524" v="1272" actId="20577"/>
          <ac:spMkLst>
            <pc:docMk/>
            <pc:sldMk cId="3953922858" sldId="356"/>
            <ac:spMk id="6" creationId="{00000000-0000-0000-0000-000000000000}"/>
          </ac:spMkLst>
        </pc:spChg>
        <pc:spChg chg="mod">
          <ac:chgData name="Артём Визгалин" userId="3e95f2681615a9a3" providerId="LiveId" clId="{75E9F13D-A0C1-44C3-8EB1-EE2EDD6BE05F}" dt="2022-07-10T12:01:35.858" v="497" actId="20577"/>
          <ac:spMkLst>
            <pc:docMk/>
            <pc:sldMk cId="3953922858" sldId="356"/>
            <ac:spMk id="7" creationId="{B6CBFEA1-8433-E6C2-FDFD-DBCF165E3E03}"/>
          </ac:spMkLst>
        </pc:spChg>
      </pc:sldChg>
      <pc:sldChg chg="addSp modSp add mod ord modTransition">
        <pc:chgData name="Артём Визгалин" userId="3e95f2681615a9a3" providerId="LiveId" clId="{75E9F13D-A0C1-44C3-8EB1-EE2EDD6BE05F}" dt="2022-07-10T14:40:12.487" v="1257"/>
        <pc:sldMkLst>
          <pc:docMk/>
          <pc:sldMk cId="4018762327" sldId="357"/>
        </pc:sldMkLst>
        <pc:spChg chg="mod">
          <ac:chgData name="Артём Визгалин" userId="3e95f2681615a9a3" providerId="LiveId" clId="{75E9F13D-A0C1-44C3-8EB1-EE2EDD6BE05F}" dt="2022-07-10T12:36:08.752" v="772" actId="1035"/>
          <ac:spMkLst>
            <pc:docMk/>
            <pc:sldMk cId="4018762327" sldId="357"/>
            <ac:spMk id="6" creationId="{00000000-0000-0000-0000-000000000000}"/>
          </ac:spMkLst>
        </pc:spChg>
        <pc:spChg chg="mod">
          <ac:chgData name="Артём Визгалин" userId="3e95f2681615a9a3" providerId="LiveId" clId="{75E9F13D-A0C1-44C3-8EB1-EE2EDD6BE05F}" dt="2022-07-10T12:52:56.141" v="807" actId="14100"/>
          <ac:spMkLst>
            <pc:docMk/>
            <pc:sldMk cId="4018762327" sldId="357"/>
            <ac:spMk id="7" creationId="{B6CBFEA1-8433-E6C2-FDFD-DBCF165E3E03}"/>
          </ac:spMkLst>
        </pc:spChg>
        <pc:graphicFrameChg chg="add mod modGraphic">
          <ac:chgData name="Артём Визгалин" userId="3e95f2681615a9a3" providerId="LiveId" clId="{75E9F13D-A0C1-44C3-8EB1-EE2EDD6BE05F}" dt="2022-07-10T13:09:50.168" v="958" actId="14100"/>
          <ac:graphicFrameMkLst>
            <pc:docMk/>
            <pc:sldMk cId="4018762327" sldId="357"/>
            <ac:graphicFrameMk id="2" creationId="{A9E4AA8C-552E-9668-6130-0ED0B9CDB941}"/>
          </ac:graphicFrameMkLst>
        </pc:graphicFrameChg>
      </pc:sldChg>
      <pc:sldChg chg="add del">
        <pc:chgData name="Артём Визгалин" userId="3e95f2681615a9a3" providerId="LiveId" clId="{75E9F13D-A0C1-44C3-8EB1-EE2EDD6BE05F}" dt="2022-07-10T12:54:48.095" v="850" actId="47"/>
        <pc:sldMkLst>
          <pc:docMk/>
          <pc:sldMk cId="1862245743" sldId="358"/>
        </pc:sldMkLst>
      </pc:sldChg>
      <pc:sldChg chg="delSp modSp add mod ord modTransition">
        <pc:chgData name="Артём Визгалин" userId="3e95f2681615a9a3" providerId="LiveId" clId="{75E9F13D-A0C1-44C3-8EB1-EE2EDD6BE05F}" dt="2022-07-12T06:09:53.394" v="1590" actId="20577"/>
        <pc:sldMkLst>
          <pc:docMk/>
          <pc:sldMk cId="2049180723" sldId="358"/>
        </pc:sldMkLst>
        <pc:spChg chg="del mod">
          <ac:chgData name="Артём Визгалин" userId="3e95f2681615a9a3" providerId="LiveId" clId="{75E9F13D-A0C1-44C3-8EB1-EE2EDD6BE05F}" dt="2022-07-10T12:57:12.463" v="885" actId="478"/>
          <ac:spMkLst>
            <pc:docMk/>
            <pc:sldMk cId="2049180723" sldId="358"/>
            <ac:spMk id="6" creationId="{00000000-0000-0000-0000-000000000000}"/>
          </ac:spMkLst>
        </pc:spChg>
        <pc:spChg chg="mod">
          <ac:chgData name="Артём Визгалин" userId="3e95f2681615a9a3" providerId="LiveId" clId="{75E9F13D-A0C1-44C3-8EB1-EE2EDD6BE05F}" dt="2022-07-10T13:18:20.436" v="1029" actId="6549"/>
          <ac:spMkLst>
            <pc:docMk/>
            <pc:sldMk cId="2049180723" sldId="358"/>
            <ac:spMk id="7" creationId="{B6CBFEA1-8433-E6C2-FDFD-DBCF165E3E03}"/>
          </ac:spMkLst>
        </pc:spChg>
        <pc:graphicFrameChg chg="mod modGraphic">
          <ac:chgData name="Артём Визгалин" userId="3e95f2681615a9a3" providerId="LiveId" clId="{75E9F13D-A0C1-44C3-8EB1-EE2EDD6BE05F}" dt="2022-07-12T06:09:53.394" v="1590" actId="20577"/>
          <ac:graphicFrameMkLst>
            <pc:docMk/>
            <pc:sldMk cId="2049180723" sldId="358"/>
            <ac:graphicFrameMk id="2" creationId="{A9E4AA8C-552E-9668-6130-0ED0B9CDB941}"/>
          </ac:graphicFrameMkLst>
        </pc:graphicFrameChg>
      </pc:sldChg>
      <pc:sldChg chg="addSp delSp modSp add mod ord modTransition">
        <pc:chgData name="Артём Визгалин" userId="3e95f2681615a9a3" providerId="LiveId" clId="{75E9F13D-A0C1-44C3-8EB1-EE2EDD6BE05F}" dt="2022-07-11T12:05:20.165" v="1349" actId="20577"/>
        <pc:sldMkLst>
          <pc:docMk/>
          <pc:sldMk cId="2582659631" sldId="359"/>
        </pc:sldMkLst>
        <pc:spChg chg="mod">
          <ac:chgData name="Артём Визгалин" userId="3e95f2681615a9a3" providerId="LiveId" clId="{75E9F13D-A0C1-44C3-8EB1-EE2EDD6BE05F}" dt="2022-07-10T13:18:24.397" v="1031" actId="20577"/>
          <ac:spMkLst>
            <pc:docMk/>
            <pc:sldMk cId="2582659631" sldId="359"/>
            <ac:spMk id="7" creationId="{B6CBFEA1-8433-E6C2-FDFD-DBCF165E3E03}"/>
          </ac:spMkLst>
        </pc:spChg>
        <pc:graphicFrameChg chg="del modGraphic">
          <ac:chgData name="Артём Визгалин" userId="3e95f2681615a9a3" providerId="LiveId" clId="{75E9F13D-A0C1-44C3-8EB1-EE2EDD6BE05F}" dt="2022-07-10T13:21:07.256" v="1049" actId="478"/>
          <ac:graphicFrameMkLst>
            <pc:docMk/>
            <pc:sldMk cId="2582659631" sldId="359"/>
            <ac:graphicFrameMk id="2" creationId="{A9E4AA8C-552E-9668-6130-0ED0B9CDB941}"/>
          </ac:graphicFrameMkLst>
        </pc:graphicFrameChg>
        <pc:graphicFrameChg chg="add mod modGraphic">
          <ac:chgData name="Артём Визгалин" userId="3e95f2681615a9a3" providerId="LiveId" clId="{75E9F13D-A0C1-44C3-8EB1-EE2EDD6BE05F}" dt="2022-07-11T12:05:20.165" v="1349" actId="20577"/>
          <ac:graphicFrameMkLst>
            <pc:docMk/>
            <pc:sldMk cId="2582659631" sldId="359"/>
            <ac:graphicFrameMk id="5" creationId="{549AB53B-1E4E-311D-3D09-3075C5A1D518}"/>
          </ac:graphicFrameMkLst>
        </pc:graphicFrameChg>
      </pc:sldChg>
      <pc:sldChg chg="modSp add del mod ord">
        <pc:chgData name="Артём Визгалин" userId="3e95f2681615a9a3" providerId="LiveId" clId="{75E9F13D-A0C1-44C3-8EB1-EE2EDD6BE05F}" dt="2022-07-10T13:19:14.422" v="1032" actId="47"/>
        <pc:sldMkLst>
          <pc:docMk/>
          <pc:sldMk cId="3088640035" sldId="360"/>
        </pc:sldMkLst>
        <pc:spChg chg="mod">
          <ac:chgData name="Артём Визгалин" userId="3e95f2681615a9a3" providerId="LiveId" clId="{75E9F13D-A0C1-44C3-8EB1-EE2EDD6BE05F}" dt="2022-07-10T13:18:22.677" v="1030" actId="6549"/>
          <ac:spMkLst>
            <pc:docMk/>
            <pc:sldMk cId="3088640035" sldId="360"/>
            <ac:spMk id="7" creationId="{B6CBFEA1-8433-E6C2-FDFD-DBCF165E3E03}"/>
          </ac:spMkLst>
        </pc:spChg>
      </pc:sldChg>
      <pc:sldChg chg="modSp add del mod">
        <pc:chgData name="Артём Визгалин" userId="3e95f2681615a9a3" providerId="LiveId" clId="{75E9F13D-A0C1-44C3-8EB1-EE2EDD6BE05F}" dt="2022-07-10T13:29:03.853" v="1097" actId="47"/>
        <pc:sldMkLst>
          <pc:docMk/>
          <pc:sldMk cId="4252759969" sldId="360"/>
        </pc:sldMkLst>
        <pc:graphicFrameChg chg="mod modGraphic">
          <ac:chgData name="Артём Визгалин" userId="3e95f2681615a9a3" providerId="LiveId" clId="{75E9F13D-A0C1-44C3-8EB1-EE2EDD6BE05F}" dt="2022-07-10T13:28:40.105" v="1093" actId="14100"/>
          <ac:graphicFrameMkLst>
            <pc:docMk/>
            <pc:sldMk cId="4252759969" sldId="360"/>
            <ac:graphicFrameMk id="5" creationId="{549AB53B-1E4E-311D-3D09-3075C5A1D518}"/>
          </ac:graphicFrameMkLst>
        </pc:graphicFrameChg>
      </pc:sldChg>
      <pc:sldChg chg="modSp add mod modTransition">
        <pc:chgData name="Артём Визгалин" userId="3e95f2681615a9a3" providerId="LiveId" clId="{75E9F13D-A0C1-44C3-8EB1-EE2EDD6BE05F}" dt="2022-07-11T12:54:11.943" v="1440" actId="20577"/>
        <pc:sldMkLst>
          <pc:docMk/>
          <pc:sldMk cId="1525435858" sldId="361"/>
        </pc:sldMkLst>
        <pc:graphicFrameChg chg="mod modGraphic">
          <ac:chgData name="Артём Визгалин" userId="3e95f2681615a9a3" providerId="LiveId" clId="{75E9F13D-A0C1-44C3-8EB1-EE2EDD6BE05F}" dt="2022-07-11T12:54:11.943" v="1440" actId="20577"/>
          <ac:graphicFrameMkLst>
            <pc:docMk/>
            <pc:sldMk cId="1525435858" sldId="361"/>
            <ac:graphicFrameMk id="5" creationId="{549AB53B-1E4E-311D-3D09-3075C5A1D518}"/>
          </ac:graphicFrameMkLst>
        </pc:graphicFrameChg>
      </pc:sldChg>
      <pc:sldChg chg="modSp add mod modTransition">
        <pc:chgData name="Артём Визгалин" userId="3e95f2681615a9a3" providerId="LiveId" clId="{75E9F13D-A0C1-44C3-8EB1-EE2EDD6BE05F}" dt="2022-07-11T15:45:03.812" v="1493" actId="20577"/>
        <pc:sldMkLst>
          <pc:docMk/>
          <pc:sldMk cId="2528170196" sldId="362"/>
        </pc:sldMkLst>
        <pc:graphicFrameChg chg="modGraphic">
          <ac:chgData name="Артём Визгалин" userId="3e95f2681615a9a3" providerId="LiveId" clId="{75E9F13D-A0C1-44C3-8EB1-EE2EDD6BE05F}" dt="2022-07-11T15:45:03.812" v="1493" actId="20577"/>
          <ac:graphicFrameMkLst>
            <pc:docMk/>
            <pc:sldMk cId="2528170196" sldId="362"/>
            <ac:graphicFrameMk id="5" creationId="{549AB53B-1E4E-311D-3D09-3075C5A1D518}"/>
          </ac:graphicFrameMkLst>
        </pc:graphicFrameChg>
      </pc:sldChg>
      <pc:sldChg chg="modSp mod modTransition">
        <pc:chgData name="Артём Визгалин" userId="3e95f2681615a9a3" providerId="LiveId" clId="{75E9F13D-A0C1-44C3-8EB1-EE2EDD6BE05F}" dt="2022-07-11T15:44:58.905" v="1489" actId="20577"/>
        <pc:sldMkLst>
          <pc:docMk/>
          <pc:sldMk cId="2646668423" sldId="363"/>
        </pc:sldMkLst>
        <pc:graphicFrameChg chg="modGraphic">
          <ac:chgData name="Артём Визгалин" userId="3e95f2681615a9a3" providerId="LiveId" clId="{75E9F13D-A0C1-44C3-8EB1-EE2EDD6BE05F}" dt="2022-07-11T15:44:58.905" v="1489" actId="20577"/>
          <ac:graphicFrameMkLst>
            <pc:docMk/>
            <pc:sldMk cId="2646668423" sldId="363"/>
            <ac:graphicFrameMk id="5" creationId="{549AB53B-1E4E-311D-3D09-3075C5A1D518}"/>
          </ac:graphicFrameMkLst>
        </pc:graphicFrameChg>
      </pc:sldChg>
      <pc:sldChg chg="modSp add mod modTransition">
        <pc:chgData name="Артём Визгалин" userId="3e95f2681615a9a3" providerId="LiveId" clId="{75E9F13D-A0C1-44C3-8EB1-EE2EDD6BE05F}" dt="2022-07-11T12:54:25.001" v="1455" actId="20577"/>
        <pc:sldMkLst>
          <pc:docMk/>
          <pc:sldMk cId="1248200527" sldId="365"/>
        </pc:sldMkLst>
        <pc:graphicFrameChg chg="mod modGraphic">
          <ac:chgData name="Артём Визгалин" userId="3e95f2681615a9a3" providerId="LiveId" clId="{75E9F13D-A0C1-44C3-8EB1-EE2EDD6BE05F}" dt="2022-07-11T12:54:25.001" v="1455" actId="20577"/>
          <ac:graphicFrameMkLst>
            <pc:docMk/>
            <pc:sldMk cId="1248200527" sldId="365"/>
            <ac:graphicFrameMk id="5" creationId="{549AB53B-1E4E-311D-3D09-3075C5A1D518}"/>
          </ac:graphicFrameMkLst>
        </pc:graphicFrameChg>
      </pc:sldChg>
      <pc:sldChg chg="modSp mod modTransition">
        <pc:chgData name="Артём Визгалин" userId="3e95f2681615a9a3" providerId="LiveId" clId="{75E9F13D-A0C1-44C3-8EB1-EE2EDD6BE05F}" dt="2022-07-11T12:54:29.018" v="1461" actId="20577"/>
        <pc:sldMkLst>
          <pc:docMk/>
          <pc:sldMk cId="2944356146" sldId="366"/>
        </pc:sldMkLst>
        <pc:graphicFrameChg chg="modGraphic">
          <ac:chgData name="Артём Визгалин" userId="3e95f2681615a9a3" providerId="LiveId" clId="{75E9F13D-A0C1-44C3-8EB1-EE2EDD6BE05F}" dt="2022-07-11T12:54:29.018" v="1461" actId="20577"/>
          <ac:graphicFrameMkLst>
            <pc:docMk/>
            <pc:sldMk cId="2944356146" sldId="366"/>
            <ac:graphicFrameMk id="5" creationId="{549AB53B-1E4E-311D-3D09-3075C5A1D518}"/>
          </ac:graphicFrameMkLst>
        </pc:graphicFrameChg>
      </pc:sldChg>
      <pc:sldChg chg="modSp mod modTransition">
        <pc:chgData name="Артём Визгалин" userId="3e95f2681615a9a3" providerId="LiveId" clId="{75E9F13D-A0C1-44C3-8EB1-EE2EDD6BE05F}" dt="2022-07-12T06:01:53.940" v="1581" actId="20577"/>
        <pc:sldMkLst>
          <pc:docMk/>
          <pc:sldMk cId="3320527931" sldId="367"/>
        </pc:sldMkLst>
        <pc:graphicFrameChg chg="mod modGraphic">
          <ac:chgData name="Артём Визгалин" userId="3e95f2681615a9a3" providerId="LiveId" clId="{75E9F13D-A0C1-44C3-8EB1-EE2EDD6BE05F}" dt="2022-07-12T06:01:53.940" v="1581" actId="20577"/>
          <ac:graphicFrameMkLst>
            <pc:docMk/>
            <pc:sldMk cId="3320527931" sldId="367"/>
            <ac:graphicFrameMk id="5" creationId="{549AB53B-1E4E-311D-3D09-3075C5A1D518}"/>
          </ac:graphicFrameMkLst>
        </pc:graphicFrameChg>
      </pc:sldChg>
      <pc:sldChg chg="addSp modSp add del mod modTransition modCm">
        <pc:chgData name="Артём Визгалин" userId="3e95f2681615a9a3" providerId="LiveId" clId="{75E9F13D-A0C1-44C3-8EB1-EE2EDD6BE05F}" dt="2022-07-11T07:18:24.037" v="1273" actId="47"/>
        <pc:sldMkLst>
          <pc:docMk/>
          <pc:sldMk cId="828008542" sldId="368"/>
        </pc:sldMkLst>
        <pc:spChg chg="mod">
          <ac:chgData name="Артём Визгалин" userId="3e95f2681615a9a3" providerId="LiveId" clId="{75E9F13D-A0C1-44C3-8EB1-EE2EDD6BE05F}" dt="2022-07-10T14:12:25.936" v="1222" actId="1076"/>
          <ac:spMkLst>
            <pc:docMk/>
            <pc:sldMk cId="828008542" sldId="368"/>
            <ac:spMk id="6" creationId="{00000000-0000-0000-0000-000000000000}"/>
          </ac:spMkLst>
        </pc:spChg>
        <pc:spChg chg="add mod">
          <ac:chgData name="Артём Визгалин" userId="3e95f2681615a9a3" providerId="LiveId" clId="{75E9F13D-A0C1-44C3-8EB1-EE2EDD6BE05F}" dt="2022-07-10T14:12:59.287" v="1256" actId="20577"/>
          <ac:spMkLst>
            <pc:docMk/>
            <pc:sldMk cId="828008542" sldId="368"/>
            <ac:spMk id="9" creationId="{3309BA41-B291-05D1-6AA1-B2A55AAB1E42}"/>
          </ac:spMkLst>
        </pc:spChg>
        <pc:spChg chg="mod">
          <ac:chgData name="Артём Визгалин" userId="3e95f2681615a9a3" providerId="LiveId" clId="{75E9F13D-A0C1-44C3-8EB1-EE2EDD6BE05F}" dt="2022-07-10T14:12:25.936" v="1222" actId="1076"/>
          <ac:spMkLst>
            <pc:docMk/>
            <pc:sldMk cId="828008542" sldId="368"/>
            <ac:spMk id="15" creationId="{004CC3B7-4B33-5FE3-F756-44F73BA213F1}"/>
          </ac:spMkLst>
        </pc:spChg>
        <pc:picChg chg="mod">
          <ac:chgData name="Артём Визгалин" userId="3e95f2681615a9a3" providerId="LiveId" clId="{75E9F13D-A0C1-44C3-8EB1-EE2EDD6BE05F}" dt="2022-07-10T14:12:25.936" v="1222" actId="1076"/>
          <ac:picMkLst>
            <pc:docMk/>
            <pc:sldMk cId="828008542" sldId="368"/>
            <ac:picMk id="3" creationId="{418EEC02-74A8-CEBD-6772-0A75A863906C}"/>
          </ac:picMkLst>
        </pc:picChg>
        <pc:picChg chg="add mod">
          <ac:chgData name="Артём Визгалин" userId="3e95f2681615a9a3" providerId="LiveId" clId="{75E9F13D-A0C1-44C3-8EB1-EE2EDD6BE05F}" dt="2022-07-10T14:12:31.371" v="1224" actId="1076"/>
          <ac:picMkLst>
            <pc:docMk/>
            <pc:sldMk cId="828008542" sldId="368"/>
            <ac:picMk id="5" creationId="{D3D19A0D-E5C2-44D9-77E8-156D8A720453}"/>
          </ac:picMkLst>
        </pc:picChg>
        <pc:picChg chg="mod">
          <ac:chgData name="Артём Визгалин" userId="3e95f2681615a9a3" providerId="LiveId" clId="{75E9F13D-A0C1-44C3-8EB1-EE2EDD6BE05F}" dt="2022-07-10T14:12:25.936" v="1222" actId="1076"/>
          <ac:picMkLst>
            <pc:docMk/>
            <pc:sldMk cId="828008542" sldId="368"/>
            <ac:picMk id="8" creationId="{D7E9BF9D-05FE-5971-678E-9EDA676C28A6}"/>
          </ac:picMkLst>
        </pc:picChg>
        <pc:picChg chg="mod">
          <ac:chgData name="Артём Визгалин" userId="3e95f2681615a9a3" providerId="LiveId" clId="{75E9F13D-A0C1-44C3-8EB1-EE2EDD6BE05F}" dt="2022-07-10T14:12:25.936" v="1222" actId="1076"/>
          <ac:picMkLst>
            <pc:docMk/>
            <pc:sldMk cId="828008542" sldId="368"/>
            <ac:picMk id="10" creationId="{7C018368-9FCA-899B-0E57-16C9E4CC9772}"/>
          </ac:picMkLst>
        </pc:picChg>
        <pc:picChg chg="mod">
          <ac:chgData name="Артём Визгалин" userId="3e95f2681615a9a3" providerId="LiveId" clId="{75E9F13D-A0C1-44C3-8EB1-EE2EDD6BE05F}" dt="2022-07-10T14:12:25.936" v="1222" actId="1076"/>
          <ac:picMkLst>
            <pc:docMk/>
            <pc:sldMk cId="828008542" sldId="368"/>
            <ac:picMk id="12" creationId="{5BDD2934-1487-51F4-08B8-AE21BBD0539F}"/>
          </ac:picMkLst>
        </pc:picChg>
        <pc:picChg chg="mod">
          <ac:chgData name="Артём Визгалин" userId="3e95f2681615a9a3" providerId="LiveId" clId="{75E9F13D-A0C1-44C3-8EB1-EE2EDD6BE05F}" dt="2022-07-10T14:12:25.936" v="1222" actId="1076"/>
          <ac:picMkLst>
            <pc:docMk/>
            <pc:sldMk cId="828008542" sldId="368"/>
            <ac:picMk id="17" creationId="{9433D220-1F5C-9FE1-4DCC-E0E8BF3C26AC}"/>
          </ac:picMkLst>
        </pc:picChg>
      </pc:sldChg>
      <pc:sldChg chg="modSp del mod">
        <pc:chgData name="Артём Визгалин" userId="3e95f2681615a9a3" providerId="LiveId" clId="{75E9F13D-A0C1-44C3-8EB1-EE2EDD6BE05F}" dt="2022-07-11T15:40:32.241" v="1482" actId="47"/>
        <pc:sldMkLst>
          <pc:docMk/>
          <pc:sldMk cId="3968026677" sldId="368"/>
        </pc:sldMkLst>
        <pc:graphicFrameChg chg="modGraphic">
          <ac:chgData name="Артём Визгалин" userId="3e95f2681615a9a3" providerId="LiveId" clId="{75E9F13D-A0C1-44C3-8EB1-EE2EDD6BE05F}" dt="2022-07-11T12:54:39.251" v="1475" actId="20577"/>
          <ac:graphicFrameMkLst>
            <pc:docMk/>
            <pc:sldMk cId="3968026677" sldId="368"/>
            <ac:graphicFrameMk id="5" creationId="{549AB53B-1E4E-311D-3D09-3075C5A1D518}"/>
          </ac:graphicFrameMkLst>
        </pc:graphicFrameChg>
      </pc:sldChg>
      <pc:sldChg chg="addSp delSp modSp add mod">
        <pc:chgData name="Артём Визгалин" userId="3e95f2681615a9a3" providerId="LiveId" clId="{75E9F13D-A0C1-44C3-8EB1-EE2EDD6BE05F}" dt="2022-07-12T05:45:30.578" v="1573" actId="404"/>
        <pc:sldMkLst>
          <pc:docMk/>
          <pc:sldMk cId="4064588777" sldId="368"/>
        </pc:sldMkLst>
        <pc:spChg chg="mod">
          <ac:chgData name="Артём Визгалин" userId="3e95f2681615a9a3" providerId="LiveId" clId="{75E9F13D-A0C1-44C3-8EB1-EE2EDD6BE05F}" dt="2022-07-12T05:16:27.332" v="1520" actId="20577"/>
          <ac:spMkLst>
            <pc:docMk/>
            <pc:sldMk cId="4064588777" sldId="368"/>
            <ac:spMk id="7" creationId="{B6CBFEA1-8433-E6C2-FDFD-DBCF165E3E03}"/>
          </ac:spMkLst>
        </pc:spChg>
        <pc:spChg chg="add mod">
          <ac:chgData name="Артём Визгалин" userId="3e95f2681615a9a3" providerId="LiveId" clId="{75E9F13D-A0C1-44C3-8EB1-EE2EDD6BE05F}" dt="2022-07-12T05:45:30.578" v="1573" actId="404"/>
          <ac:spMkLst>
            <pc:docMk/>
            <pc:sldMk cId="4064588777" sldId="368"/>
            <ac:spMk id="8" creationId="{C532C5AF-3228-CACB-EBF9-1ACE51E3035E}"/>
          </ac:spMkLst>
        </pc:spChg>
        <pc:spChg chg="add del">
          <ac:chgData name="Артём Визгалин" userId="3e95f2681615a9a3" providerId="LiveId" clId="{75E9F13D-A0C1-44C3-8EB1-EE2EDD6BE05F}" dt="2022-07-12T05:17:43.428" v="1533"/>
          <ac:spMkLst>
            <pc:docMk/>
            <pc:sldMk cId="4064588777" sldId="368"/>
            <ac:spMk id="9" creationId="{246D3F0D-1679-3F35-E992-584ABA74F5FF}"/>
          </ac:spMkLst>
        </pc:spChg>
        <pc:spChg chg="add del">
          <ac:chgData name="Артём Визгалин" userId="3e95f2681615a9a3" providerId="LiveId" clId="{75E9F13D-A0C1-44C3-8EB1-EE2EDD6BE05F}" dt="2022-07-12T05:17:44.830" v="1535"/>
          <ac:spMkLst>
            <pc:docMk/>
            <pc:sldMk cId="4064588777" sldId="368"/>
            <ac:spMk id="10" creationId="{1561E7C8-5713-7EF9-1FE4-988DB9B20202}"/>
          </ac:spMkLst>
        </pc:spChg>
        <pc:graphicFrameChg chg="del">
          <ac:chgData name="Артём Визгалин" userId="3e95f2681615a9a3" providerId="LiveId" clId="{75E9F13D-A0C1-44C3-8EB1-EE2EDD6BE05F}" dt="2022-07-12T05:16:30.605" v="1521" actId="478"/>
          <ac:graphicFrameMkLst>
            <pc:docMk/>
            <pc:sldMk cId="4064588777" sldId="368"/>
            <ac:graphicFrameMk id="5" creationId="{549AB53B-1E4E-311D-3D09-3075C5A1D518}"/>
          </ac:graphicFrameMkLst>
        </pc:graphicFrameChg>
        <pc:picChg chg="add mod">
          <ac:chgData name="Артём Визгалин" userId="3e95f2681615a9a3" providerId="LiveId" clId="{75E9F13D-A0C1-44C3-8EB1-EE2EDD6BE05F}" dt="2022-07-12T05:20:36.271" v="1547" actId="1076"/>
          <ac:picMkLst>
            <pc:docMk/>
            <pc:sldMk cId="4064588777" sldId="368"/>
            <ac:picMk id="3" creationId="{44BAC5C5-C338-D334-2CD8-F0710803616A}"/>
          </ac:picMkLst>
        </pc:picChg>
      </pc:sldChg>
      <pc:sldChg chg="modSp del mod">
        <pc:chgData name="Артём Визгалин" userId="3e95f2681615a9a3" providerId="LiveId" clId="{75E9F13D-A0C1-44C3-8EB1-EE2EDD6BE05F}" dt="2022-07-11T15:40:33.444" v="1483" actId="47"/>
        <pc:sldMkLst>
          <pc:docMk/>
          <pc:sldMk cId="174767797" sldId="369"/>
        </pc:sldMkLst>
        <pc:graphicFrameChg chg="modGraphic">
          <ac:chgData name="Артём Визгалин" userId="3e95f2681615a9a3" providerId="LiveId" clId="{75E9F13D-A0C1-44C3-8EB1-EE2EDD6BE05F}" dt="2022-07-11T12:54:43.201" v="1481" actId="20577"/>
          <ac:graphicFrameMkLst>
            <pc:docMk/>
            <pc:sldMk cId="174767797" sldId="369"/>
            <ac:graphicFrameMk id="5" creationId="{549AB53B-1E4E-311D-3D09-3075C5A1D518}"/>
          </ac:graphicFrameMkLst>
        </pc:graphicFrameChg>
      </pc:sldChg>
      <pc:sldMasterChg chg="modSldLayout">
        <pc:chgData name="Артём Визгалин" userId="3e95f2681615a9a3" providerId="LiveId" clId="{75E9F13D-A0C1-44C3-8EB1-EE2EDD6BE05F}" dt="2022-07-10T13:00:09.907" v="926"/>
        <pc:sldMasterMkLst>
          <pc:docMk/>
          <pc:sldMasterMk cId="703837863" sldId="2147483648"/>
        </pc:sldMasterMkLst>
        <pc:sldLayoutChg chg="addSp delSp modSp">
          <pc:chgData name="Артём Визгалин" userId="3e95f2681615a9a3" providerId="LiveId" clId="{75E9F13D-A0C1-44C3-8EB1-EE2EDD6BE05F}" dt="2022-07-10T13:00:09.907" v="926"/>
          <pc:sldLayoutMkLst>
            <pc:docMk/>
            <pc:sldMasterMk cId="703837863" sldId="2147483648"/>
            <pc:sldLayoutMk cId="2516174342" sldId="2147483670"/>
          </pc:sldLayoutMkLst>
          <pc:spChg chg="del">
            <ac:chgData name="Артём Визгалин" userId="3e95f2681615a9a3" providerId="LiveId" clId="{75E9F13D-A0C1-44C3-8EB1-EE2EDD6BE05F}" dt="2022-07-10T12:59:19.113" v="917"/>
            <ac:spMkLst>
              <pc:docMk/>
              <pc:sldMasterMk cId="703837863" sldId="2147483648"/>
              <pc:sldLayoutMk cId="2516174342" sldId="2147483670"/>
              <ac:spMk id="2" creationId="{00000000-0000-0000-0000-000000000000}"/>
            </ac:spMkLst>
          </pc:spChg>
          <pc:spChg chg="add del mod">
            <ac:chgData name="Артём Визгалин" userId="3e95f2681615a9a3" providerId="LiveId" clId="{75E9F13D-A0C1-44C3-8EB1-EE2EDD6BE05F}" dt="2022-07-10T13:00:09.468" v="925"/>
            <ac:spMkLst>
              <pc:docMk/>
              <pc:sldMasterMk cId="703837863" sldId="2147483648"/>
              <pc:sldLayoutMk cId="2516174342" sldId="2147483670"/>
              <ac:spMk id="5" creationId="{6453AC85-9B2E-81F4-C1F7-DE49B25CC28D}"/>
            </ac:spMkLst>
          </pc:spChg>
          <pc:spChg chg="add del mod">
            <ac:chgData name="Артём Визгалин" userId="3e95f2681615a9a3" providerId="LiveId" clId="{75E9F13D-A0C1-44C3-8EB1-EE2EDD6BE05F}" dt="2022-07-10T13:00:04.992" v="923"/>
            <ac:spMkLst>
              <pc:docMk/>
              <pc:sldMasterMk cId="703837863" sldId="2147483648"/>
              <pc:sldLayoutMk cId="2516174342" sldId="2147483670"/>
              <ac:spMk id="6" creationId="{5081DCF3-F53D-43CF-CCED-B5A88EE1EBD0}"/>
            </ac:spMkLst>
          </pc:spChg>
          <pc:spChg chg="add del mod">
            <ac:chgData name="Артём Визгалин" userId="3e95f2681615a9a3" providerId="LiveId" clId="{75E9F13D-A0C1-44C3-8EB1-EE2EDD6BE05F}" dt="2022-07-10T13:00:04.992" v="923"/>
            <ac:spMkLst>
              <pc:docMk/>
              <pc:sldMasterMk cId="703837863" sldId="2147483648"/>
              <pc:sldLayoutMk cId="2516174342" sldId="2147483670"/>
              <ac:spMk id="7" creationId="{9504B6D8-77B6-AAB2-76F4-EBE9E4E27D36}"/>
            </ac:spMkLst>
          </pc:spChg>
          <pc:spChg chg="del">
            <ac:chgData name="Артём Визгалин" userId="3e95f2681615a9a3" providerId="LiveId" clId="{75E9F13D-A0C1-44C3-8EB1-EE2EDD6BE05F}" dt="2022-07-10T12:59:20.002" v="919"/>
            <ac:spMkLst>
              <pc:docMk/>
              <pc:sldMasterMk cId="703837863" sldId="2147483648"/>
              <pc:sldLayoutMk cId="2516174342" sldId="2147483670"/>
              <ac:spMk id="8" creationId="{78B53C99-B028-47D5-8BC7-DD7F221DA67C}"/>
            </ac:spMkLst>
          </pc:spChg>
          <pc:spChg chg="del">
            <ac:chgData name="Артём Визгалин" userId="3e95f2681615a9a3" providerId="LiveId" clId="{75E9F13D-A0C1-44C3-8EB1-EE2EDD6BE05F}" dt="2022-07-10T12:59:20.002" v="919"/>
            <ac:spMkLst>
              <pc:docMk/>
              <pc:sldMasterMk cId="703837863" sldId="2147483648"/>
              <pc:sldLayoutMk cId="2516174342" sldId="2147483670"/>
              <ac:spMk id="9" creationId="{68AD5A4E-62B9-4B97-A3EE-18DFC0A90D4A}"/>
            </ac:spMkLst>
          </pc:spChg>
          <pc:spChg chg="del">
            <ac:chgData name="Артём Визгалин" userId="3e95f2681615a9a3" providerId="LiveId" clId="{75E9F13D-A0C1-44C3-8EB1-EE2EDD6BE05F}" dt="2022-07-10T12:59:20.002" v="919"/>
            <ac:spMkLst>
              <pc:docMk/>
              <pc:sldMasterMk cId="703837863" sldId="2147483648"/>
              <pc:sldLayoutMk cId="2516174342" sldId="2147483670"/>
              <ac:spMk id="10" creationId="{FA831E6E-C1EE-4526-A1A6-2168DE337016}"/>
            </ac:spMkLst>
          </pc:spChg>
          <pc:spChg chg="add del mod">
            <ac:chgData name="Артём Визгалин" userId="3e95f2681615a9a3" providerId="LiveId" clId="{75E9F13D-A0C1-44C3-8EB1-EE2EDD6BE05F}" dt="2022-07-10T13:00:04.992" v="923"/>
            <ac:spMkLst>
              <pc:docMk/>
              <pc:sldMasterMk cId="703837863" sldId="2147483648"/>
              <pc:sldLayoutMk cId="2516174342" sldId="2147483670"/>
              <ac:spMk id="11" creationId="{DA57E724-F1DD-24CB-AD4F-FBF109D0232C}"/>
            </ac:spMkLst>
          </pc:spChg>
          <pc:spChg chg="add del">
            <ac:chgData name="Артём Визгалин" userId="3e95f2681615a9a3" providerId="LiveId" clId="{75E9F13D-A0C1-44C3-8EB1-EE2EDD6BE05F}" dt="2022-07-10T12:59:53.094" v="922" actId="11529"/>
            <ac:spMkLst>
              <pc:docMk/>
              <pc:sldMasterMk cId="703837863" sldId="2147483648"/>
              <pc:sldLayoutMk cId="2516174342" sldId="2147483670"/>
              <ac:spMk id="12" creationId="{926F471A-59A9-3F6A-1A61-5229641EE747}"/>
            </ac:spMkLst>
          </pc:spChg>
          <pc:spChg chg="add del mod">
            <ac:chgData name="Артём Визгалин" userId="3e95f2681615a9a3" providerId="LiveId" clId="{75E9F13D-A0C1-44C3-8EB1-EE2EDD6BE05F}" dt="2022-07-10T12:59:53.094" v="922" actId="11529"/>
            <ac:spMkLst>
              <pc:docMk/>
              <pc:sldMasterMk cId="703837863" sldId="2147483648"/>
              <pc:sldLayoutMk cId="2516174342" sldId="2147483670"/>
              <ac:spMk id="13" creationId="{04525409-9B06-BEE4-B1E6-3CC28F8635D7}"/>
            </ac:spMkLst>
          </pc:spChg>
          <pc:spChg chg="add mod">
            <ac:chgData name="Артём Визгалин" userId="3e95f2681615a9a3" providerId="LiveId" clId="{75E9F13D-A0C1-44C3-8EB1-EE2EDD6BE05F}" dt="2022-07-10T13:00:05.509" v="924"/>
            <ac:spMkLst>
              <pc:docMk/>
              <pc:sldMasterMk cId="703837863" sldId="2147483648"/>
              <pc:sldLayoutMk cId="2516174342" sldId="2147483670"/>
              <ac:spMk id="14" creationId="{FCF3E1CC-EC76-809E-0EF2-4ECF8C1A36AD}"/>
            </ac:spMkLst>
          </pc:spChg>
          <pc:spChg chg="add mod">
            <ac:chgData name="Артём Визгалин" userId="3e95f2681615a9a3" providerId="LiveId" clId="{75E9F13D-A0C1-44C3-8EB1-EE2EDD6BE05F}" dt="2022-07-10T13:00:05.509" v="924"/>
            <ac:spMkLst>
              <pc:docMk/>
              <pc:sldMasterMk cId="703837863" sldId="2147483648"/>
              <pc:sldLayoutMk cId="2516174342" sldId="2147483670"/>
              <ac:spMk id="15" creationId="{96F1484C-8197-DD16-5788-5DDCB4367C0D}"/>
            </ac:spMkLst>
          </pc:spChg>
          <pc:spChg chg="add mod">
            <ac:chgData name="Артём Визгалин" userId="3e95f2681615a9a3" providerId="LiveId" clId="{75E9F13D-A0C1-44C3-8EB1-EE2EDD6BE05F}" dt="2022-07-10T13:00:05.509" v="924"/>
            <ac:spMkLst>
              <pc:docMk/>
              <pc:sldMasterMk cId="703837863" sldId="2147483648"/>
              <pc:sldLayoutMk cId="2516174342" sldId="2147483670"/>
              <ac:spMk id="16" creationId="{623F648F-4BC6-4E72-875C-D512D7800C08}"/>
            </ac:spMkLst>
          </pc:spChg>
          <pc:spChg chg="add mod">
            <ac:chgData name="Артём Визгалин" userId="3e95f2681615a9a3" providerId="LiveId" clId="{75E9F13D-A0C1-44C3-8EB1-EE2EDD6BE05F}" dt="2022-07-10T13:00:09.907" v="926"/>
            <ac:spMkLst>
              <pc:docMk/>
              <pc:sldMasterMk cId="703837863" sldId="2147483648"/>
              <pc:sldLayoutMk cId="2516174342" sldId="2147483670"/>
              <ac:spMk id="17" creationId="{E286DC72-10EA-E292-C81C-6977D318C1EC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2919" cy="341458"/>
          </a:xfrm>
          <a:prstGeom prst="rect">
            <a:avLst/>
          </a:prstGeom>
        </p:spPr>
        <p:txBody>
          <a:bodyPr vert="horz" lIns="80111" tIns="40055" rIns="80111" bIns="40055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4309" y="0"/>
            <a:ext cx="4302919" cy="341458"/>
          </a:xfrm>
          <a:prstGeom prst="rect">
            <a:avLst/>
          </a:prstGeom>
        </p:spPr>
        <p:txBody>
          <a:bodyPr vert="horz" lIns="80111" tIns="40055" rIns="80111" bIns="40055" rtlCol="0"/>
          <a:lstStyle>
            <a:lvl1pPr algn="r">
              <a:defRPr sz="1100"/>
            </a:lvl1pPr>
          </a:lstStyle>
          <a:p>
            <a:fld id="{76933B9A-E032-4BD8-8EA9-42E735A601CA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81463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0111" tIns="40055" rIns="80111" bIns="4005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982" y="3271385"/>
            <a:ext cx="7943850" cy="2676583"/>
          </a:xfrm>
          <a:prstGeom prst="rect">
            <a:avLst/>
          </a:prstGeom>
        </p:spPr>
        <p:txBody>
          <a:bodyPr vert="horz" lIns="80111" tIns="40055" rIns="80111" bIns="4005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6456222"/>
            <a:ext cx="4302919" cy="341457"/>
          </a:xfrm>
          <a:prstGeom prst="rect">
            <a:avLst/>
          </a:prstGeom>
        </p:spPr>
        <p:txBody>
          <a:bodyPr vert="horz" lIns="80111" tIns="40055" rIns="80111" bIns="40055" rtlCol="0" anchor="b"/>
          <a:lstStyle>
            <a:lvl1pPr algn="l">
              <a:defRPr sz="1100"/>
            </a:lvl1pPr>
          </a:lstStyle>
          <a:p>
            <a:r>
              <a:rPr lang="ru-RU"/>
              <a:t>12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4309" y="6456222"/>
            <a:ext cx="4302919" cy="341457"/>
          </a:xfrm>
          <a:prstGeom prst="rect">
            <a:avLst/>
          </a:prstGeom>
        </p:spPr>
        <p:txBody>
          <a:bodyPr vert="horz" lIns="80111" tIns="40055" rIns="80111" bIns="40055" rtlCol="0" anchor="b"/>
          <a:lstStyle>
            <a:lvl1pPr algn="r">
              <a:defRPr sz="1100"/>
            </a:lvl1pPr>
          </a:lstStyle>
          <a:p>
            <a:fld id="{203F921B-0308-4D1A-8DD4-76DA59D880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0150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ru-RU"/>
              <a:t>12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3F921B-0308-4D1A-8DD4-76DA59D880E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305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Дата 7">
            <a:extLst>
              <a:ext uri="{FF2B5EF4-FFF2-40B4-BE49-F238E27FC236}">
                <a16:creationId xmlns:a16="http://schemas.microsoft.com/office/drawing/2014/main" xmlns="" id="{2CAEED6F-50B3-4A69-8CA2-6865C01D1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ижний колонтитул 8">
            <a:extLst>
              <a:ext uri="{FF2B5EF4-FFF2-40B4-BE49-F238E27FC236}">
                <a16:creationId xmlns:a16="http://schemas.microsoft.com/office/drawing/2014/main" xmlns="" id="{870063CF-A423-44B5-9C73-68611877A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xmlns="" id="{39CD59BF-59BA-4405-BC9D-162E4CE78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703D-00C6-4FA5-8553-9B15EC78CB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045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9DC791C5-62D8-4B8B-B3B4-550D2F34F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250BAAC2-4A4F-478E-8CBF-37BD9ADE8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2F8107DE-5E10-4065-9EF9-C8AADD4EF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703D-00C6-4FA5-8553-9B15EC78CB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38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67108B53-CF4C-4E3C-98AA-956EDF736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20229338-4032-4EDB-AD3C-10C81AB14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66FBC47F-888D-4E2B-8A8C-0C18B0E29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703D-00C6-4FA5-8553-9B15EC78CB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434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9" name="Дата 8">
            <a:extLst>
              <a:ext uri="{FF2B5EF4-FFF2-40B4-BE49-F238E27FC236}">
                <a16:creationId xmlns:a16="http://schemas.microsoft.com/office/drawing/2014/main" xmlns="" id="{69E4DA6F-188F-4E19-A000-E15C03DEA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Нижний колонтитул 9">
            <a:extLst>
              <a:ext uri="{FF2B5EF4-FFF2-40B4-BE49-F238E27FC236}">
                <a16:creationId xmlns:a16="http://schemas.microsoft.com/office/drawing/2014/main" xmlns="" id="{4031F650-466F-4FA9-A41B-77EDDCF3D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>
            <a:extLst>
              <a:ext uri="{FF2B5EF4-FFF2-40B4-BE49-F238E27FC236}">
                <a16:creationId xmlns:a16="http://schemas.microsoft.com/office/drawing/2014/main" xmlns="" id="{09B1B156-F84F-4EEE-8120-186354A8D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703D-00C6-4FA5-8553-9B15EC78CB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99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25FC4BED-E997-47C0-BA4D-72EB64C2D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BA2CB4C1-33C0-4476-A239-0DC734269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4CC0CB17-00FE-4E41-960A-B56141B14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703D-00C6-4FA5-8553-9B15EC78CB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456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4" name="Дата 13">
            <a:extLst>
              <a:ext uri="{FF2B5EF4-FFF2-40B4-BE49-F238E27FC236}">
                <a16:creationId xmlns:a16="http://schemas.microsoft.com/office/drawing/2014/main" xmlns="" id="{FCF3E1CC-EC76-809E-0EF2-4ECF8C1A3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ижний колонтитул 14">
            <a:extLst>
              <a:ext uri="{FF2B5EF4-FFF2-40B4-BE49-F238E27FC236}">
                <a16:creationId xmlns:a16="http://schemas.microsoft.com/office/drawing/2014/main" xmlns="" id="{96F1484C-8197-DD16-5788-5DDCB4367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>
            <a:extLst>
              <a:ext uri="{FF2B5EF4-FFF2-40B4-BE49-F238E27FC236}">
                <a16:creationId xmlns:a16="http://schemas.microsoft.com/office/drawing/2014/main" xmlns="" id="{623F648F-4BC6-4E72-875C-D512D7800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703D-00C6-4FA5-8553-9B15EC78CB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>
            <a:extLst>
              <a:ext uri="{FF2B5EF4-FFF2-40B4-BE49-F238E27FC236}">
                <a16:creationId xmlns:a16="http://schemas.microsoft.com/office/drawing/2014/main" xmlns="" id="{E286DC72-10EA-E292-C81C-6977D318C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516174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Дата 9">
            <a:extLst>
              <a:ext uri="{FF2B5EF4-FFF2-40B4-BE49-F238E27FC236}">
                <a16:creationId xmlns:a16="http://schemas.microsoft.com/office/drawing/2014/main" xmlns="" id="{DD8BF616-E2D1-4AD3-822A-F157FDA6B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Нижний колонтитул 10">
            <a:extLst>
              <a:ext uri="{FF2B5EF4-FFF2-40B4-BE49-F238E27FC236}">
                <a16:creationId xmlns:a16="http://schemas.microsoft.com/office/drawing/2014/main" xmlns="" id="{39EFDCE6-DBBF-4BFF-A0AD-C54906F3D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>
            <a:extLst>
              <a:ext uri="{FF2B5EF4-FFF2-40B4-BE49-F238E27FC236}">
                <a16:creationId xmlns:a16="http://schemas.microsoft.com/office/drawing/2014/main" xmlns="" id="{FC43F811-B440-4B11-9630-98556F70B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703D-00C6-4FA5-8553-9B15EC78CB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023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xmlns="" id="{1FBD95C3-E49E-4B8E-B627-2C90A81C6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xmlns="" id="{652CB6A8-9ABC-4E83-A2A5-4CF50E5C9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2C32F0C3-2B4A-4E64-A34A-ACB821CE3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703D-00C6-4FA5-8553-9B15EC78CB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744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EEE8184-E2BE-44CE-B40D-46A285163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B07DD10-3656-4D91-B00D-D2DEF6A21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6F4D784-FBB7-4E03-B433-A6BDDD007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703D-00C6-4FA5-8553-9B15EC78CB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365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Дата 7">
            <a:extLst>
              <a:ext uri="{FF2B5EF4-FFF2-40B4-BE49-F238E27FC236}">
                <a16:creationId xmlns:a16="http://schemas.microsoft.com/office/drawing/2014/main" xmlns="" id="{638CE5BE-6E9B-4232-A8CA-96EF69D73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ижний колонтитул 8">
            <a:extLst>
              <a:ext uri="{FF2B5EF4-FFF2-40B4-BE49-F238E27FC236}">
                <a16:creationId xmlns:a16="http://schemas.microsoft.com/office/drawing/2014/main" xmlns="" id="{19B5A2D8-7104-4516-8E5A-52E18D521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xmlns="" id="{8BF15066-74BC-49B1-9780-5844E3050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703D-00C6-4FA5-8553-9B15EC78CB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5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Дата 7">
            <a:extLst>
              <a:ext uri="{FF2B5EF4-FFF2-40B4-BE49-F238E27FC236}">
                <a16:creationId xmlns:a16="http://schemas.microsoft.com/office/drawing/2014/main" xmlns="" id="{C794FEC0-4D96-47F8-9F94-8393A6BA4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ижний колонтитул 8">
            <a:extLst>
              <a:ext uri="{FF2B5EF4-FFF2-40B4-BE49-F238E27FC236}">
                <a16:creationId xmlns:a16="http://schemas.microsoft.com/office/drawing/2014/main" xmlns="" id="{C3549F3F-4ACA-46B0-86D6-5F9111037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xmlns="" id="{91890D9F-453E-4A19-81EF-22F5F6177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703D-00C6-4FA5-8553-9B15EC78CB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249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525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13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600" y="14243"/>
            <a:ext cx="1561658" cy="1615724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0" y="5943600"/>
            <a:ext cx="12192000" cy="914400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рест 8"/>
          <p:cNvSpPr/>
          <p:nvPr userDrawn="1"/>
        </p:nvSpPr>
        <p:spPr>
          <a:xfrm>
            <a:off x="228600" y="6094800"/>
            <a:ext cx="612000" cy="612000"/>
          </a:xfrm>
          <a:prstGeom prst="plus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9772897" y="5924748"/>
            <a:ext cx="240546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/>
              <a:t>www.minzdrav.samregion.ru</a:t>
            </a:r>
            <a:endParaRPr lang="ru-RU" sz="1400"/>
          </a:p>
          <a:p>
            <a:r>
              <a:rPr lang="en-US" sz="1400"/>
              <a:t>E-mail: zdravso@samregion.ru</a:t>
            </a:r>
          </a:p>
          <a:p>
            <a:r>
              <a:rPr lang="en-US" sz="1400"/>
              <a:t>Tel.: 8</a:t>
            </a:r>
            <a:r>
              <a:rPr lang="ru-RU" sz="1400"/>
              <a:t>(846) 333-00-16</a:t>
            </a:r>
          </a:p>
          <a:p>
            <a:r>
              <a:rPr lang="en-US" sz="1400"/>
              <a:t>Instagram: minzdrav_63</a:t>
            </a:r>
            <a:endParaRPr lang="ru-RU" sz="1400"/>
          </a:p>
        </p:txBody>
      </p:sp>
      <p:sp>
        <p:nvSpPr>
          <p:cNvPr id="11" name="Номер слайда 10">
            <a:extLst>
              <a:ext uri="{FF2B5EF4-FFF2-40B4-BE49-F238E27FC236}">
                <a16:creationId xmlns:a16="http://schemas.microsoft.com/office/drawing/2014/main" xmlns="" id="{58DC4B66-135A-4E78-9D36-67663967A8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57052" y="6173787"/>
            <a:ext cx="567512" cy="455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fld id="{96E9703D-00C6-4FA5-8553-9B15EC78CB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837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nsi.rosminzdrav.ru/#!/refbook/1.2.643.5.1.13.13.11.1520/?version=8.44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43140" y="1443404"/>
            <a:ext cx="8505720" cy="310160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>
                <a:solidFill>
                  <a:srgbClr val="CC442E"/>
                </a:solidFill>
              </a:rPr>
              <a:t>Типичные ошибки, возникающие при отправке и регистрации СЭМД в РЭМД</a:t>
            </a:r>
          </a:p>
        </p:txBody>
      </p:sp>
    </p:spTree>
    <p:extLst>
      <p:ext uri="{BB962C8B-B14F-4D97-AF65-F5344CB8AC3E}">
        <p14:creationId xmlns:p14="http://schemas.microsoft.com/office/powerpoint/2010/main" val="3448204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1D6F406-A7A0-C879-5BD5-469B6FB1E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7052" y="6173787"/>
            <a:ext cx="567512" cy="455613"/>
          </a:xfrm>
        </p:spPr>
        <p:txBody>
          <a:bodyPr/>
          <a:lstStyle/>
          <a:p>
            <a:fld id="{96E9703D-00C6-4FA5-8553-9B15EC78CBDF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B6CBFEA1-8433-E6C2-FDFD-DBCF165E3E03}"/>
              </a:ext>
            </a:extLst>
          </p:cNvPr>
          <p:cNvSpPr txBox="1">
            <a:spLocks/>
          </p:cNvSpPr>
          <p:nvPr/>
        </p:nvSpPr>
        <p:spPr>
          <a:xfrm>
            <a:off x="1019174" y="141288"/>
            <a:ext cx="9752659" cy="849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400" b="1">
                <a:solidFill>
                  <a:srgbClr val="CC442E"/>
                </a:solidFill>
              </a:rPr>
              <a:t>2.2 Ошибки на стороне МО</a:t>
            </a:r>
          </a:p>
        </p:txBody>
      </p:sp>
      <p:graphicFrame>
        <p:nvGraphicFramePr>
          <p:cNvPr id="5" name="Таблица 2">
            <a:extLst>
              <a:ext uri="{FF2B5EF4-FFF2-40B4-BE49-F238E27FC236}">
                <a16:creationId xmlns:a16="http://schemas.microsoft.com/office/drawing/2014/main" xmlns="" id="{549AB53B-1E4E-311D-3D09-3075C5A1D5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086271"/>
              </p:ext>
            </p:extLst>
          </p:nvPr>
        </p:nvGraphicFramePr>
        <p:xfrm>
          <a:off x="422031" y="1402584"/>
          <a:ext cx="11505354" cy="3819904"/>
        </p:xfrm>
        <a:graphic>
          <a:graphicData uri="http://schemas.openxmlformats.org/drawingml/2006/table">
            <a:tbl>
              <a:tblPr firstRow="1" bandRow="1"/>
              <a:tblGrid>
                <a:gridCol w="476249">
                  <a:extLst>
                    <a:ext uri="{9D8B030D-6E8A-4147-A177-3AD203B41FA5}">
                      <a16:colId xmlns:a16="http://schemas.microsoft.com/office/drawing/2014/main" xmlns="" val="597781765"/>
                    </a:ext>
                  </a:extLst>
                </a:gridCol>
                <a:gridCol w="5429247">
                  <a:extLst>
                    <a:ext uri="{9D8B030D-6E8A-4147-A177-3AD203B41FA5}">
                      <a16:colId xmlns:a16="http://schemas.microsoft.com/office/drawing/2014/main" xmlns="" val="3440407287"/>
                    </a:ext>
                  </a:extLst>
                </a:gridCol>
                <a:gridCol w="2228969">
                  <a:extLst>
                    <a:ext uri="{9D8B030D-6E8A-4147-A177-3AD203B41FA5}">
                      <a16:colId xmlns:a16="http://schemas.microsoft.com/office/drawing/2014/main" xmlns="" val="940841473"/>
                    </a:ext>
                  </a:extLst>
                </a:gridCol>
                <a:gridCol w="3370889">
                  <a:extLst>
                    <a:ext uri="{9D8B030D-6E8A-4147-A177-3AD203B41FA5}">
                      <a16:colId xmlns:a16="http://schemas.microsoft.com/office/drawing/2014/main" xmlns="" val="3627638931"/>
                    </a:ext>
                  </a:extLst>
                </a:gridCol>
              </a:tblGrid>
              <a:tr h="621063"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latin typeface="Consolas"/>
                        </a:rPr>
                        <a:t>№</a:t>
                      </a:r>
                    </a:p>
                  </a:txBody>
                  <a:tcPr anchor="ctr">
                    <a:solidFill>
                      <a:srgbClr val="FCA7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latin typeface="Consolas"/>
                        </a:rPr>
                        <a:t>Наименование ошибки</a:t>
                      </a:r>
                    </a:p>
                  </a:txBody>
                  <a:tcPr anchor="ctr">
                    <a:solidFill>
                      <a:srgbClr val="FCA7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latin typeface="Consolas"/>
                        </a:rPr>
                        <a:t>Причина</a:t>
                      </a:r>
                    </a:p>
                  </a:txBody>
                  <a:tcPr anchor="ctr">
                    <a:solidFill>
                      <a:srgbClr val="FCA7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latin typeface="Consolas"/>
                        </a:rPr>
                        <a:t>Решение</a:t>
                      </a:r>
                    </a:p>
                  </a:txBody>
                  <a:tcPr anchor="ctr">
                    <a:solidFill>
                      <a:srgbClr val="FCA7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72312948"/>
                  </a:ext>
                </a:extLst>
              </a:tr>
              <a:tr h="714869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Consolas"/>
                        </a:rPr>
                        <a:t>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b="0" i="0" u="none" strike="noStrike" kern="1200" noProof="0">
                          <a:latin typeface="Consolas" panose="020B0609020204030204" pitchFamily="49" charset="0"/>
                        </a:rPr>
                        <a:t>Указанное значение [СНИЛС] [***********] не соответствует данным ГИП [***********]. Пациент найден по локальному идентификатору</a:t>
                      </a:r>
                      <a:endParaRPr lang="ru-RU">
                        <a:latin typeface="Consolas" panose="020B0609020204030204" pitchFamily="49" charset="0"/>
                      </a:endParaRPr>
                    </a:p>
                  </a:txBody>
                  <a:tcPr marL="9525" marR="9525" marT="9525" anchor="b"/>
                </a:tc>
                <a:tc rowSpan="3"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b="0" i="0" u="none" strike="noStrike" kern="1200" noProof="0">
                          <a:latin typeface="Consolas" panose="020B0609020204030204" pitchFamily="49" charset="0"/>
                        </a:rPr>
                        <a:t>Данные ГИП отличаются от данных в СЭМД 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kern="120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Проверить корректность данных пациента с первичной документацией (например, паспорт, </a:t>
                      </a:r>
                      <a:r>
                        <a:rPr lang="ru-RU" sz="1800" kern="1200" err="1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свид</a:t>
                      </a:r>
                      <a:r>
                        <a:rPr lang="ru-RU" sz="1800" kern="120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. о рождении)</a:t>
                      </a:r>
                    </a:p>
                    <a:p>
                      <a:pPr lvl="0" algn="l">
                        <a:buNone/>
                      </a:pPr>
                      <a:r>
                        <a:rPr lang="ru-RU" sz="1800" kern="120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В случае корректности введенных</a:t>
                      </a:r>
                      <a:r>
                        <a:rPr lang="ru-RU" sz="1800" kern="1200" baseline="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 данных, ожидать решение со стороны </a:t>
                      </a:r>
                      <a:r>
                        <a:rPr lang="ru-RU" sz="1800" kern="1200" baseline="0" err="1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фед</a:t>
                      </a:r>
                      <a:r>
                        <a:rPr lang="ru-RU" sz="1800" kern="1200" baseline="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. сервисов (ИЭМК, РЭМД)</a:t>
                      </a:r>
                      <a:endParaRPr lang="ru-RU" sz="1800" kern="1200">
                        <a:solidFill>
                          <a:schemeClr val="tx1"/>
                        </a:solidFill>
                        <a:latin typeface="Consola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780135451"/>
                  </a:ext>
                </a:extLst>
              </a:tr>
              <a:tr h="1160318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Consolas"/>
                        </a:rPr>
                        <a:t>10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b="0" i="0" u="none" strike="noStrike" kern="1200" noProof="0">
                          <a:latin typeface="Consolas" panose="020B0609020204030204" pitchFamily="49" charset="0"/>
                        </a:rPr>
                        <a:t>Указанное значение [ЕНП] [****************] не соответствует данным ГИП [*********, ****************]. Пациент найден по локальному идентификатору</a:t>
                      </a:r>
                      <a:endParaRPr lang="ru-RU">
                        <a:latin typeface="Consolas" panose="020B0609020204030204" pitchFamily="49" charset="0"/>
                      </a:endParaRPr>
                    </a:p>
                  </a:txBody>
                  <a:tcPr marL="9525" marR="9525" marT="9525" anchor="b"/>
                </a:tc>
                <a:tc vMerge="1"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b="0" i="0" u="none" strike="noStrike" kern="1200" noProof="0">
                          <a:latin typeface="Consolas" panose="020B0609020204030204" pitchFamily="49" charset="0"/>
                        </a:rPr>
                        <a:t>Данные ГИП отличаются от данных в СЭМД </a:t>
                      </a:r>
                      <a:endParaRPr lang="ru-RU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vl="0" algn="l">
                        <a:buNone/>
                      </a:pPr>
                      <a:endParaRPr lang="ru-RU" sz="1800" kern="1200">
                        <a:solidFill>
                          <a:schemeClr val="tx1"/>
                        </a:solidFill>
                        <a:latin typeface="Consola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141887717"/>
                  </a:ext>
                </a:extLst>
              </a:tr>
              <a:tr h="1160318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Consolas"/>
                        </a:rPr>
                        <a:t>11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b="0" i="0" u="none" strike="noStrike" kern="1200" noProof="0">
                          <a:latin typeface="Consolas" panose="020B0609020204030204" pitchFamily="49" charset="0"/>
                        </a:rPr>
                        <a:t>Указанное значение [Имя пациента] [****** ****** ******* ****] не соответствует данным ГИП [****** ****** *******-****]. Пациент найден по локальному идентификатору</a:t>
                      </a:r>
                      <a:endParaRPr lang="ru-RU">
                        <a:latin typeface="Consolas" panose="020B0609020204030204" pitchFamily="49" charset="0"/>
                      </a:endParaRPr>
                    </a:p>
                  </a:txBody>
                  <a:tcPr marL="9525" marR="9525" marT="9525" anchor="b"/>
                </a:tc>
                <a:tc vMerge="1"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b="0" i="0" u="none" strike="noStrike" kern="1200" noProof="0">
                          <a:latin typeface="Consolas" panose="020B0609020204030204" pitchFamily="49" charset="0"/>
                        </a:rPr>
                        <a:t>Данные ГИП отличаются от данных в СЭМД </a:t>
                      </a:r>
                      <a:endParaRPr lang="ru-RU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vl="0" algn="l">
                        <a:buNone/>
                      </a:pPr>
                      <a:endParaRPr lang="ru-RU" sz="1800" kern="1200">
                        <a:solidFill>
                          <a:schemeClr val="tx1"/>
                        </a:solidFill>
                        <a:latin typeface="Consola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53970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666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1D6F406-A7A0-C879-5BD5-469B6FB1E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7052" y="6173787"/>
            <a:ext cx="567512" cy="455613"/>
          </a:xfrm>
        </p:spPr>
        <p:txBody>
          <a:bodyPr/>
          <a:lstStyle/>
          <a:p>
            <a:fld id="{96E9703D-00C6-4FA5-8553-9B15EC78CBDF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B6CBFEA1-8433-E6C2-FDFD-DBCF165E3E03}"/>
              </a:ext>
            </a:extLst>
          </p:cNvPr>
          <p:cNvSpPr txBox="1">
            <a:spLocks/>
          </p:cNvSpPr>
          <p:nvPr/>
        </p:nvSpPr>
        <p:spPr>
          <a:xfrm>
            <a:off x="1019174" y="141288"/>
            <a:ext cx="9752659" cy="849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400" b="1">
                <a:solidFill>
                  <a:srgbClr val="CC442E"/>
                </a:solidFill>
              </a:rPr>
              <a:t>2.2 Ошибки на стороне МО</a:t>
            </a:r>
          </a:p>
        </p:txBody>
      </p:sp>
      <p:graphicFrame>
        <p:nvGraphicFramePr>
          <p:cNvPr id="5" name="Таблица 2">
            <a:extLst>
              <a:ext uri="{FF2B5EF4-FFF2-40B4-BE49-F238E27FC236}">
                <a16:creationId xmlns:a16="http://schemas.microsoft.com/office/drawing/2014/main" xmlns="" id="{549AB53B-1E4E-311D-3D09-3075C5A1D5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559434"/>
              </p:ext>
            </p:extLst>
          </p:nvPr>
        </p:nvGraphicFramePr>
        <p:xfrm>
          <a:off x="428625" y="1402584"/>
          <a:ext cx="11498760" cy="4512441"/>
        </p:xfrm>
        <a:graphic>
          <a:graphicData uri="http://schemas.openxmlformats.org/drawingml/2006/table">
            <a:tbl>
              <a:tblPr firstRow="1" bandRow="1"/>
              <a:tblGrid>
                <a:gridCol w="467590">
                  <a:extLst>
                    <a:ext uri="{9D8B030D-6E8A-4147-A177-3AD203B41FA5}">
                      <a16:colId xmlns:a16="http://schemas.microsoft.com/office/drawing/2014/main" xmlns="" val="597781765"/>
                    </a:ext>
                  </a:extLst>
                </a:gridCol>
                <a:gridCol w="2885207">
                  <a:extLst>
                    <a:ext uri="{9D8B030D-6E8A-4147-A177-3AD203B41FA5}">
                      <a16:colId xmlns:a16="http://schemas.microsoft.com/office/drawing/2014/main" xmlns="" val="3440407287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xmlns="" val="940841473"/>
                    </a:ext>
                  </a:extLst>
                </a:gridCol>
                <a:gridCol w="6431463">
                  <a:extLst>
                    <a:ext uri="{9D8B030D-6E8A-4147-A177-3AD203B41FA5}">
                      <a16:colId xmlns:a16="http://schemas.microsoft.com/office/drawing/2014/main" xmlns="" val="3627638931"/>
                    </a:ext>
                  </a:extLst>
                </a:gridCol>
              </a:tblGrid>
              <a:tr h="399112"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latin typeface="Consolas"/>
                        </a:rPr>
                        <a:t>№</a:t>
                      </a:r>
                    </a:p>
                  </a:txBody>
                  <a:tcPr anchor="ctr">
                    <a:solidFill>
                      <a:srgbClr val="FCA7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latin typeface="Consolas"/>
                        </a:rPr>
                        <a:t>Наименование ошибки</a:t>
                      </a:r>
                    </a:p>
                  </a:txBody>
                  <a:tcPr anchor="ctr">
                    <a:solidFill>
                      <a:srgbClr val="FCA7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latin typeface="Consolas"/>
                        </a:rPr>
                        <a:t>Причина</a:t>
                      </a:r>
                    </a:p>
                  </a:txBody>
                  <a:tcPr anchor="ctr">
                    <a:solidFill>
                      <a:srgbClr val="FCA7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latin typeface="Consolas"/>
                        </a:rPr>
                        <a:t>Решение</a:t>
                      </a:r>
                    </a:p>
                  </a:txBody>
                  <a:tcPr anchor="ctr">
                    <a:solidFill>
                      <a:srgbClr val="FCA7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72312948"/>
                  </a:ext>
                </a:extLst>
              </a:tr>
              <a:tr h="4113329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Consolas" panose="020B0609020204030204" pitchFamily="49" charset="0"/>
                        </a:rPr>
                        <a:t>12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>
                        <a:buNone/>
                      </a:pPr>
                      <a:r>
                        <a:rPr lang="ru-RU" sz="1800" b="0" i="0" kern="120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Ошибка валидации </a:t>
                      </a:r>
                      <a:r>
                        <a:rPr lang="ru-RU" sz="1800" b="0" i="0" kern="120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схематрона</a:t>
                      </a:r>
                      <a:r>
                        <a:rPr lang="ru-RU" sz="1800" b="0" i="0" kern="120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: У*-**. Элемент должен иметь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>
                        <a:buNone/>
                      </a:pPr>
                      <a:r>
                        <a:rPr lang="ru-RU" sz="1800" b="0" i="0" kern="120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Ошибка в структуре документа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b="0" i="0" kern="120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1. Заявка в СУЗ</a:t>
                      </a:r>
                    </a:p>
                    <a:p>
                      <a:r>
                        <a:rPr lang="ru-RU" sz="1800" b="0" i="0" kern="120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или</a:t>
                      </a:r>
                    </a:p>
                    <a:p>
                      <a:r>
                        <a:rPr lang="ru-RU" sz="1800" b="0" i="0" kern="120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2. На сайте НСИ (</a:t>
                      </a:r>
                      <a:r>
                        <a:rPr lang="ru-RU" sz="1800" b="0" i="0" kern="120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  <a:hlinkClick r:id="rId2"/>
                        </a:rPr>
                        <a:t>ссылка</a:t>
                      </a:r>
                      <a:r>
                        <a:rPr lang="ru-RU" sz="1800" b="0" i="0" kern="120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) найти необходимую редакцию передаваемого </a:t>
                      </a:r>
                      <a:r>
                        <a:rPr lang="ru-RU" sz="1800" b="0" i="0" kern="120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СЭМДа</a:t>
                      </a:r>
                      <a:endParaRPr lang="ru-RU" sz="1800" b="0" i="0" kern="120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i="0" kern="120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Перейти по ссылке на руководство по реализации СЭМД</a:t>
                      </a:r>
                    </a:p>
                    <a:p>
                      <a:r>
                        <a:rPr lang="ru-RU" sz="1800" b="0" i="0" kern="120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Скачать "Руководство по реализации"</a:t>
                      </a:r>
                    </a:p>
                    <a:p>
                      <a:r>
                        <a:rPr lang="ru-RU" sz="1800" b="0" i="0" kern="120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Открыть "Руководство по реализации" </a:t>
                      </a:r>
                    </a:p>
                    <a:p>
                      <a:r>
                        <a:rPr lang="ru-RU" sz="1800" b="0" i="0" kern="120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Найти ошибочный Элемент, например У1-3</a:t>
                      </a:r>
                    </a:p>
                    <a:p>
                      <a:r>
                        <a:rPr lang="ru-RU" sz="1800" b="0" i="0" kern="120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Устранить ошибку в ЕМИАС</a:t>
                      </a:r>
                    </a:p>
                    <a:p>
                      <a:r>
                        <a:rPr lang="ru-RU" sz="1800" b="0" i="0" kern="120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Переформировать документ (удалить старый и сформировать новый)</a:t>
                      </a:r>
                    </a:p>
                    <a:p>
                      <a:r>
                        <a:rPr lang="ru-RU" sz="1800" b="0" i="0" kern="120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Отправить на регистрации в РЭМД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780135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8200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1D6F406-A7A0-C879-5BD5-469B6FB1E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7052" y="6173787"/>
            <a:ext cx="567512" cy="455613"/>
          </a:xfrm>
        </p:spPr>
        <p:txBody>
          <a:bodyPr/>
          <a:lstStyle/>
          <a:p>
            <a:fld id="{96E9703D-00C6-4FA5-8553-9B15EC78CBDF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B6CBFEA1-8433-E6C2-FDFD-DBCF165E3E03}"/>
              </a:ext>
            </a:extLst>
          </p:cNvPr>
          <p:cNvSpPr txBox="1">
            <a:spLocks/>
          </p:cNvSpPr>
          <p:nvPr/>
        </p:nvSpPr>
        <p:spPr>
          <a:xfrm>
            <a:off x="1019174" y="141288"/>
            <a:ext cx="9752659" cy="849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400" b="1">
                <a:solidFill>
                  <a:srgbClr val="CC442E"/>
                </a:solidFill>
              </a:rPr>
              <a:t>2.2 Ошибки на стороне МО</a:t>
            </a:r>
          </a:p>
        </p:txBody>
      </p:sp>
      <p:graphicFrame>
        <p:nvGraphicFramePr>
          <p:cNvPr id="5" name="Таблица 2">
            <a:extLst>
              <a:ext uri="{FF2B5EF4-FFF2-40B4-BE49-F238E27FC236}">
                <a16:creationId xmlns:a16="http://schemas.microsoft.com/office/drawing/2014/main" xmlns="" id="{549AB53B-1E4E-311D-3D09-3075C5A1D5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044516"/>
              </p:ext>
            </p:extLst>
          </p:nvPr>
        </p:nvGraphicFramePr>
        <p:xfrm>
          <a:off x="422031" y="1402584"/>
          <a:ext cx="11505354" cy="4461543"/>
        </p:xfrm>
        <a:graphic>
          <a:graphicData uri="http://schemas.openxmlformats.org/drawingml/2006/table">
            <a:tbl>
              <a:tblPr firstRow="1" bandRow="1"/>
              <a:tblGrid>
                <a:gridCol w="476249">
                  <a:extLst>
                    <a:ext uri="{9D8B030D-6E8A-4147-A177-3AD203B41FA5}">
                      <a16:colId xmlns:a16="http://schemas.microsoft.com/office/drawing/2014/main" xmlns="" val="597781765"/>
                    </a:ext>
                  </a:extLst>
                </a:gridCol>
                <a:gridCol w="5169145">
                  <a:extLst>
                    <a:ext uri="{9D8B030D-6E8A-4147-A177-3AD203B41FA5}">
                      <a16:colId xmlns:a16="http://schemas.microsoft.com/office/drawing/2014/main" xmlns="" val="3440407287"/>
                    </a:ext>
                  </a:extLst>
                </a:gridCol>
                <a:gridCol w="2489071">
                  <a:extLst>
                    <a:ext uri="{9D8B030D-6E8A-4147-A177-3AD203B41FA5}">
                      <a16:colId xmlns:a16="http://schemas.microsoft.com/office/drawing/2014/main" xmlns="" val="940841473"/>
                    </a:ext>
                  </a:extLst>
                </a:gridCol>
                <a:gridCol w="3370889">
                  <a:extLst>
                    <a:ext uri="{9D8B030D-6E8A-4147-A177-3AD203B41FA5}">
                      <a16:colId xmlns:a16="http://schemas.microsoft.com/office/drawing/2014/main" xmlns="" val="3627638931"/>
                    </a:ext>
                  </a:extLst>
                </a:gridCol>
              </a:tblGrid>
              <a:tr h="621063"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latin typeface="Consolas"/>
                        </a:rPr>
                        <a:t>№</a:t>
                      </a:r>
                    </a:p>
                  </a:txBody>
                  <a:tcPr anchor="ctr">
                    <a:solidFill>
                      <a:srgbClr val="FCA7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latin typeface="Consolas"/>
                        </a:rPr>
                        <a:t>Наименование ошибки</a:t>
                      </a:r>
                    </a:p>
                  </a:txBody>
                  <a:tcPr anchor="ctr">
                    <a:solidFill>
                      <a:srgbClr val="FCA7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latin typeface="Consolas"/>
                        </a:rPr>
                        <a:t>Причина</a:t>
                      </a:r>
                    </a:p>
                  </a:txBody>
                  <a:tcPr anchor="ctr">
                    <a:solidFill>
                      <a:srgbClr val="FCA7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latin typeface="Consolas"/>
                        </a:rPr>
                        <a:t>Решение</a:t>
                      </a:r>
                    </a:p>
                  </a:txBody>
                  <a:tcPr anchor="ctr">
                    <a:solidFill>
                      <a:srgbClr val="FCA7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72312948"/>
                  </a:ext>
                </a:extLst>
              </a:tr>
              <a:tr h="649431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b="0" i="0" u="none" strike="noStrike" kern="1200" noProof="0">
                          <a:latin typeface="Consolas" panose="020B0609020204030204" pitchFamily="49" charset="0"/>
                        </a:rPr>
                        <a:t>В сертификате отсутствует атрибут "******"</a:t>
                      </a:r>
                      <a:endParaRPr lang="ru-RU">
                        <a:latin typeface="Consolas" panose="020B0609020204030204" pitchFamily="49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b="0" i="0" u="none" strike="noStrike" kern="1200" noProof="0">
                          <a:latin typeface="Consolas" panose="020B0609020204030204" pitchFamily="49" charset="0"/>
                        </a:rPr>
                        <a:t>Неправильно оформлена УКЭП</a:t>
                      </a:r>
                      <a:endParaRPr lang="ru-RU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b="0" i="0" u="none" strike="noStrike" kern="1200" noProof="0">
                          <a:latin typeface="Consolas" panose="020B0609020204030204" pitchFamily="49" charset="0"/>
                        </a:rPr>
                        <a:t>Переоформить УКЭП с указанием всех необходимых параметров</a:t>
                      </a:r>
                      <a:endParaRPr lang="ru-RU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780135451"/>
                  </a:ext>
                </a:extLst>
              </a:tr>
              <a:tr h="1160318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Consolas" panose="020B0609020204030204" pitchFamily="49" charset="0"/>
                        </a:rPr>
                        <a:t>14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b="0" i="0" u="none" strike="noStrike" kern="1200" noProof="0">
                          <a:latin typeface="Consolas" panose="020B0609020204030204" pitchFamily="49" charset="0"/>
                        </a:rPr>
                        <a:t>Не удалось построить цепочку сертификатов до Головного УЦ(сертификат организации выдан не аккредитованным УЦ или один из сертификатов цепочки не действителен)</a:t>
                      </a:r>
                      <a:endParaRPr lang="ru-RU">
                        <a:latin typeface="Consolas" panose="020B0609020204030204" pitchFamily="49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b="0" i="0" u="none" strike="noStrike" kern="1200" noProof="0">
                          <a:latin typeface="Consolas" panose="020B0609020204030204" pitchFamily="49" charset="0"/>
                        </a:rPr>
                        <a:t>Не установлен корневой сертификат</a:t>
                      </a:r>
                      <a:endParaRPr lang="ru-RU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b="0" i="0" u="none" strike="noStrike" kern="1200" noProof="0">
                          <a:latin typeface="Consolas" panose="020B0609020204030204" pitchFamily="49" charset="0"/>
                        </a:rPr>
                        <a:t>Проверить всю цепочку сертификатов, их срок действия. Переформировать документ.</a:t>
                      </a:r>
                      <a:endParaRPr lang="ru-RU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141887717"/>
                  </a:ext>
                </a:extLst>
              </a:tr>
              <a:tr h="1160318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Consolas" panose="020B0609020204030204" pitchFamily="49" charset="0"/>
                        </a:rPr>
                        <a:t>15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b="0" i="0" u="none" strike="noStrike" kern="1200" noProof="0">
                          <a:latin typeface="Consolas" panose="020B0609020204030204" pitchFamily="49" charset="0"/>
                        </a:rPr>
                        <a:t>Несоответствие данных подписанта в запросе и в сертификате. [********] в метаданных и [********] в сертификате</a:t>
                      </a:r>
                      <a:endParaRPr lang="ru-RU">
                        <a:latin typeface="Consolas" panose="020B0609020204030204" pitchFamily="49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b="0" i="0" u="none" strike="noStrike" kern="1200" noProof="0">
                          <a:latin typeface="Consolas" panose="020B0609020204030204" pitchFamily="49" charset="0"/>
                        </a:rPr>
                        <a:t>Документ подписан подписью врача, отличного от врача, сформировавший СЭМД.</a:t>
                      </a:r>
                      <a:endParaRPr lang="ru-RU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b="0" i="0" u="none" strike="noStrike" kern="1200" noProof="0">
                          <a:latin typeface="Consolas" panose="020B0609020204030204" pitchFamily="49" charset="0"/>
                        </a:rPr>
                        <a:t>Переформировать документ. Подписать документ подписью врача, оказавшим услугу и сформировавшего СЭМД</a:t>
                      </a:r>
                      <a:endParaRPr lang="ru-RU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53970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4356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1D6F406-A7A0-C879-5BD5-469B6FB1E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7052" y="6173787"/>
            <a:ext cx="567512" cy="455613"/>
          </a:xfrm>
        </p:spPr>
        <p:txBody>
          <a:bodyPr/>
          <a:lstStyle/>
          <a:p>
            <a:fld id="{96E9703D-00C6-4FA5-8553-9B15EC78CBDF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B6CBFEA1-8433-E6C2-FDFD-DBCF165E3E03}"/>
              </a:ext>
            </a:extLst>
          </p:cNvPr>
          <p:cNvSpPr txBox="1">
            <a:spLocks/>
          </p:cNvSpPr>
          <p:nvPr/>
        </p:nvSpPr>
        <p:spPr>
          <a:xfrm>
            <a:off x="1019174" y="141288"/>
            <a:ext cx="9752659" cy="849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400" b="1">
                <a:solidFill>
                  <a:srgbClr val="CC442E"/>
                </a:solidFill>
              </a:rPr>
              <a:t>2.2 Ошибки на стороне МО</a:t>
            </a:r>
          </a:p>
        </p:txBody>
      </p:sp>
      <p:graphicFrame>
        <p:nvGraphicFramePr>
          <p:cNvPr id="5" name="Таблица 2">
            <a:extLst>
              <a:ext uri="{FF2B5EF4-FFF2-40B4-BE49-F238E27FC236}">
                <a16:creationId xmlns:a16="http://schemas.microsoft.com/office/drawing/2014/main" xmlns="" id="{549AB53B-1E4E-311D-3D09-3075C5A1D5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403629"/>
              </p:ext>
            </p:extLst>
          </p:nvPr>
        </p:nvGraphicFramePr>
        <p:xfrm>
          <a:off x="422031" y="1402587"/>
          <a:ext cx="11505351" cy="3017520"/>
        </p:xfrm>
        <a:graphic>
          <a:graphicData uri="http://schemas.openxmlformats.org/drawingml/2006/table">
            <a:tbl>
              <a:tblPr firstRow="1" bandRow="1"/>
              <a:tblGrid>
                <a:gridCol w="476249">
                  <a:extLst>
                    <a:ext uri="{9D8B030D-6E8A-4147-A177-3AD203B41FA5}">
                      <a16:colId xmlns:a16="http://schemas.microsoft.com/office/drawing/2014/main" xmlns="" val="597781765"/>
                    </a:ext>
                  </a:extLst>
                </a:gridCol>
                <a:gridCol w="3530845">
                  <a:extLst>
                    <a:ext uri="{9D8B030D-6E8A-4147-A177-3AD203B41FA5}">
                      <a16:colId xmlns:a16="http://schemas.microsoft.com/office/drawing/2014/main" xmlns="" val="3440407287"/>
                    </a:ext>
                  </a:extLst>
                </a:gridCol>
                <a:gridCol w="3990975">
                  <a:extLst>
                    <a:ext uri="{9D8B030D-6E8A-4147-A177-3AD203B41FA5}">
                      <a16:colId xmlns:a16="http://schemas.microsoft.com/office/drawing/2014/main" xmlns="" val="940841473"/>
                    </a:ext>
                  </a:extLst>
                </a:gridCol>
                <a:gridCol w="3507282">
                  <a:extLst>
                    <a:ext uri="{9D8B030D-6E8A-4147-A177-3AD203B41FA5}">
                      <a16:colId xmlns:a16="http://schemas.microsoft.com/office/drawing/2014/main" xmlns="" val="3627638931"/>
                    </a:ext>
                  </a:extLst>
                </a:gridCol>
              </a:tblGrid>
              <a:tr h="359809"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latin typeface="Consolas"/>
                        </a:rPr>
                        <a:t>№</a:t>
                      </a:r>
                    </a:p>
                  </a:txBody>
                  <a:tcPr anchor="ctr">
                    <a:solidFill>
                      <a:srgbClr val="FCA7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latin typeface="Consolas"/>
                        </a:rPr>
                        <a:t>Наименование ошибки</a:t>
                      </a:r>
                    </a:p>
                  </a:txBody>
                  <a:tcPr anchor="ctr">
                    <a:solidFill>
                      <a:srgbClr val="FCA7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latin typeface="Consolas"/>
                        </a:rPr>
                        <a:t>Причина</a:t>
                      </a:r>
                    </a:p>
                  </a:txBody>
                  <a:tcPr anchor="ctr">
                    <a:solidFill>
                      <a:srgbClr val="FCA7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latin typeface="Consolas"/>
                        </a:rPr>
                        <a:t>Решение</a:t>
                      </a:r>
                    </a:p>
                  </a:txBody>
                  <a:tcPr anchor="ctr">
                    <a:solidFill>
                      <a:srgbClr val="FCA7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72312948"/>
                  </a:ext>
                </a:extLst>
              </a:tr>
              <a:tr h="1439237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Consolas" panose="020B0609020204030204" pitchFamily="49" charset="0"/>
                        </a:rPr>
                        <a:t>16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b="0" i="0" u="none" strike="noStrike" kern="1200" noProof="0">
                          <a:latin typeface="Consolas" panose="020B0609020204030204" pitchFamily="49" charset="0"/>
                        </a:rPr>
                        <a:t>Ошибка декодирования ЭП с индексом [0]: </a:t>
                      </a:r>
                      <a:r>
                        <a:rPr lang="ru-RU" sz="1800" b="0" i="0" u="none" strike="noStrike" kern="1200" noProof="0" err="1">
                          <a:latin typeface="Consolas" panose="020B0609020204030204" pitchFamily="49" charset="0"/>
                        </a:rPr>
                        <a:t>Invalid</a:t>
                      </a:r>
                      <a:r>
                        <a:rPr lang="ru-RU" sz="1800" b="0" i="0" u="none" strike="noStrike" kern="1200" noProof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ru-RU" sz="1800" b="0" i="0" u="none" strike="noStrike" kern="1200" noProof="0" err="1">
                          <a:latin typeface="Consolas" panose="020B0609020204030204" pitchFamily="49" charset="0"/>
                        </a:rPr>
                        <a:t>length</a:t>
                      </a:r>
                      <a:r>
                        <a:rPr lang="ru-RU" sz="1800" b="0" i="0" u="none" strike="noStrike" kern="1200" noProof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ru-RU" sz="1800" b="0" i="0" u="none" strike="noStrike" kern="1200" noProof="0" err="1">
                          <a:latin typeface="Consolas" panose="020B0609020204030204" pitchFamily="49" charset="0"/>
                        </a:rPr>
                        <a:t>value</a:t>
                      </a:r>
                      <a:r>
                        <a:rPr lang="ru-RU" sz="1800" b="0" i="0" u="none" strike="noStrike" kern="1200" noProof="0">
                          <a:latin typeface="Consolas" panose="020B0609020204030204" pitchFamily="49" charset="0"/>
                        </a:rPr>
                        <a:t>..</a:t>
                      </a:r>
                      <a:endParaRPr lang="ru-RU">
                        <a:latin typeface="Consolas" panose="020B0609020204030204" pitchFamily="49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b="0" i="0" u="none" strike="noStrike" kern="1200" noProof="0">
                          <a:latin typeface="Consolas" panose="020B0609020204030204" pitchFamily="49" charset="0"/>
                        </a:rPr>
                        <a:t>Документ подписан простой ЭП</a:t>
                      </a:r>
                      <a:endParaRPr lang="ru-RU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Переформировать документ. Подписать документ подписью врача, оказавшим услугу и сформировавшего СЭМД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141887717"/>
                  </a:ext>
                </a:extLst>
              </a:tr>
              <a:tr h="116938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Consolas" panose="020B0609020204030204" pitchFamily="49" charset="0"/>
                        </a:rPr>
                        <a:t>17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b="0" i="0" u="none" strike="noStrike" kern="1200" noProof="0">
                          <a:latin typeface="Consolas" panose="020B0609020204030204" pitchFamily="49" charset="0"/>
                        </a:rPr>
                        <a:t>Срок действия сертификата организации истек или еще не наступил</a:t>
                      </a:r>
                      <a:endParaRPr lang="ru-RU">
                        <a:latin typeface="Consolas" panose="020B0609020204030204" pitchFamily="49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b="0" i="0" u="none" strike="noStrike" kern="1200" noProof="0">
                          <a:latin typeface="Consolas" panose="020B0609020204030204" pitchFamily="49" charset="0"/>
                        </a:rPr>
                        <a:t>Документ сформирован ранее, чем начало действия подписи. Или на момент регистрации у подписи истек срок действия</a:t>
                      </a:r>
                      <a:endParaRPr lang="ru-RU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b="0" i="0" u="none" strike="noStrike" kern="1200" noProof="0">
                          <a:latin typeface="Consolas" panose="020B0609020204030204" pitchFamily="49" charset="0"/>
                        </a:rPr>
                        <a:t>Оказывать услугу и подписывать СЭМД в диапазоне действия ЭЦП </a:t>
                      </a:r>
                      <a:endParaRPr lang="ru-RU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53970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0527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1D6F406-A7A0-C879-5BD5-469B6FB1E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7052" y="6173787"/>
            <a:ext cx="567512" cy="455613"/>
          </a:xfrm>
        </p:spPr>
        <p:txBody>
          <a:bodyPr/>
          <a:lstStyle/>
          <a:p>
            <a:fld id="{96E9703D-00C6-4FA5-8553-9B15EC78CBDF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B6CBFEA1-8433-E6C2-FDFD-DBCF165E3E03}"/>
              </a:ext>
            </a:extLst>
          </p:cNvPr>
          <p:cNvSpPr txBox="1">
            <a:spLocks/>
          </p:cNvSpPr>
          <p:nvPr/>
        </p:nvSpPr>
        <p:spPr>
          <a:xfrm>
            <a:off x="1019174" y="141288"/>
            <a:ext cx="9752659" cy="849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400" b="1">
                <a:solidFill>
                  <a:srgbClr val="CC442E"/>
                </a:solidFill>
              </a:rPr>
              <a:t>Методические материалы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44BAC5C5-C338-D334-2CD8-F07108036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74" y="2075646"/>
            <a:ext cx="2905125" cy="29051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532C5AF-3228-CACB-EBF9-1ACE51E3035E}"/>
              </a:ext>
            </a:extLst>
          </p:cNvPr>
          <p:cNvSpPr txBox="1"/>
          <p:nvPr/>
        </p:nvSpPr>
        <p:spPr>
          <a:xfrm>
            <a:off x="3905250" y="3051156"/>
            <a:ext cx="6305550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/>
              <a:t>Регистрируемые электронные медицинские документы </a:t>
            </a:r>
          </a:p>
          <a:p>
            <a:r>
              <a:rPr lang="ru-RU" b="1"/>
              <a:t>(НСИ </a:t>
            </a:r>
            <a:r>
              <a:rPr lang="ru-RU" b="1" err="1"/>
              <a:t>РосМинЗдрав</a:t>
            </a:r>
            <a:r>
              <a:rPr lang="ru-RU" b="1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64588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1019175" y="1253331"/>
            <a:ext cx="9642126" cy="435133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 algn="just" rtl="0" fontAlgn="base">
              <a:buNone/>
            </a:pPr>
            <a:r>
              <a:rPr lang="ru-RU" sz="2400" b="0" i="0" u="none" strike="noStrike">
                <a:solidFill>
                  <a:srgbClr val="000000"/>
                </a:solidFill>
                <a:effectLst/>
              </a:rPr>
              <a:t>Федеральный реестр электронных медицинских документов (РЭМД) представляет собой подсистему Единой государственной информационной системы в сфере здравоохранения (ЕГИСЗ). В соответствии с Постановлением Правительства РФ от 9 февраля 2022 г. N 140 «О единой государственной информационной системе в сфере здравоохранения» основным назначением РЭМД является регистрация и хранение сведений о медицинской документации в форме электронных документов.</a:t>
            </a:r>
          </a:p>
          <a:p>
            <a:pPr marL="0" indent="0" algn="just" rtl="0" fontAlgn="base">
              <a:buNone/>
            </a:pPr>
            <a:endParaRPr lang="ru-RU" sz="2400">
              <a:solidFill>
                <a:srgbClr val="000000"/>
              </a:solidFill>
            </a:endParaRPr>
          </a:p>
          <a:p>
            <a:pPr marL="0" indent="0" algn="just" rtl="0" fontAlgn="base">
              <a:buNone/>
            </a:pPr>
            <a:r>
              <a:rPr lang="ru-RU" sz="2400" b="0" i="0" u="none" strike="noStrike">
                <a:solidFill>
                  <a:srgbClr val="000000"/>
                </a:solidFill>
                <a:effectLst/>
              </a:rPr>
              <a:t>Задачами Системы являются:</a:t>
            </a:r>
            <a:r>
              <a:rPr lang="en-US" sz="2400" b="0" i="0">
                <a:solidFill>
                  <a:srgbClr val="000000"/>
                </a:solidFill>
                <a:effectLst/>
              </a:rPr>
              <a:t>​</a:t>
            </a:r>
          </a:p>
          <a:p>
            <a:pPr algn="just" rtl="0" fontAlgn="base">
              <a:buFont typeface="Arial" panose="020B0604020202020204" pitchFamily="34" charset="0"/>
              <a:buChar char="•"/>
            </a:pPr>
            <a:r>
              <a:rPr lang="ru-RU" sz="2400" b="0" i="0" u="none" strike="noStrike">
                <a:solidFill>
                  <a:srgbClr val="000000"/>
                </a:solidFill>
                <a:effectLst/>
              </a:rPr>
              <a:t>получение, проверка и регистрация сведений об электронных медицинских документах (ЭМД, структурированные - СЭМД);</a:t>
            </a:r>
            <a:r>
              <a:rPr lang="en-US" sz="2400" b="0" i="0">
                <a:solidFill>
                  <a:srgbClr val="000000"/>
                </a:solidFill>
                <a:effectLst/>
              </a:rPr>
              <a:t>​</a:t>
            </a:r>
          </a:p>
          <a:p>
            <a:pPr algn="just" rtl="0" fontAlgn="base">
              <a:buFont typeface="Arial" panose="020B0604020202020204" pitchFamily="34" charset="0"/>
              <a:buChar char="•"/>
            </a:pPr>
            <a:r>
              <a:rPr lang="ru-RU" sz="2400" b="0" i="0" u="none" strike="noStrike">
                <a:solidFill>
                  <a:srgbClr val="000000"/>
                </a:solidFill>
                <a:effectLst/>
              </a:rPr>
              <a:t>предоставление зарегистрированных ЭМД пользователям РЭМД, передача документов в другие подсистемы ЕГИСЗ, в информационные системы (ИС) ведомств-потребителей медицинских сведений.</a:t>
            </a:r>
            <a:endParaRPr lang="en-US" sz="2400" b="0" i="0">
              <a:solidFill>
                <a:srgbClr val="000000"/>
              </a:solidFill>
              <a:effectLst/>
            </a:endParaRPr>
          </a:p>
          <a:p>
            <a:pPr algn="just"/>
            <a:endParaRPr lang="ru-RU" sz="240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1D6F406-A7A0-C879-5BD5-469B6FB1E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7052" y="6173787"/>
            <a:ext cx="567512" cy="455613"/>
          </a:xfrm>
        </p:spPr>
        <p:txBody>
          <a:bodyPr/>
          <a:lstStyle/>
          <a:p>
            <a:fld id="{96E9703D-00C6-4FA5-8553-9B15EC78CBDF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B6CBFEA1-8433-E6C2-FDFD-DBCF165E3E03}"/>
              </a:ext>
            </a:extLst>
          </p:cNvPr>
          <p:cNvSpPr txBox="1">
            <a:spLocks/>
          </p:cNvSpPr>
          <p:nvPr/>
        </p:nvSpPr>
        <p:spPr>
          <a:xfrm>
            <a:off x="1019175" y="141288"/>
            <a:ext cx="9144000" cy="849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800" b="1">
                <a:solidFill>
                  <a:srgbClr val="CC442E"/>
                </a:solidFill>
              </a:rPr>
              <a:t>РЭМД</a:t>
            </a:r>
          </a:p>
        </p:txBody>
      </p:sp>
    </p:spTree>
    <p:extLst>
      <p:ext uri="{BB962C8B-B14F-4D97-AF65-F5344CB8AC3E}">
        <p14:creationId xmlns:p14="http://schemas.microsoft.com/office/powerpoint/2010/main" val="110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1127124" y="1848897"/>
            <a:ext cx="10709834" cy="400651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600"/>
              <a:t>В момент отправки СЭМД на регистрацию в РЭМД</a:t>
            </a:r>
          </a:p>
          <a:p>
            <a:pPr marL="514350" indent="-514350">
              <a:buFont typeface="+mj-lt"/>
              <a:buAutoNum type="arabicPeriod"/>
            </a:pPr>
            <a:endParaRPr lang="ru-RU" sz="3600"/>
          </a:p>
          <a:p>
            <a:pPr marL="514350" indent="-514350">
              <a:buFont typeface="+mj-lt"/>
              <a:buAutoNum type="arabicPeriod"/>
            </a:pPr>
            <a:r>
              <a:rPr lang="ru-RU" sz="3600"/>
              <a:t> В процессе регистрации СЭМД в РЭМД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1D6F406-A7A0-C879-5BD5-469B6FB1E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7052" y="6173787"/>
            <a:ext cx="567512" cy="455613"/>
          </a:xfrm>
        </p:spPr>
        <p:txBody>
          <a:bodyPr/>
          <a:lstStyle/>
          <a:p>
            <a:fld id="{96E9703D-00C6-4FA5-8553-9B15EC78CBDF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B6CBFEA1-8433-E6C2-FDFD-DBCF165E3E03}"/>
              </a:ext>
            </a:extLst>
          </p:cNvPr>
          <p:cNvSpPr txBox="1">
            <a:spLocks/>
          </p:cNvSpPr>
          <p:nvPr/>
        </p:nvSpPr>
        <p:spPr>
          <a:xfrm>
            <a:off x="1019175" y="141288"/>
            <a:ext cx="9144000" cy="849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800" b="1">
                <a:solidFill>
                  <a:srgbClr val="CC442E"/>
                </a:solidFill>
              </a:rPr>
              <a:t>Этапы возникновения ошибок</a:t>
            </a:r>
          </a:p>
        </p:txBody>
      </p:sp>
    </p:spTree>
    <p:extLst>
      <p:ext uri="{BB962C8B-B14F-4D97-AF65-F5344CB8AC3E}">
        <p14:creationId xmlns:p14="http://schemas.microsoft.com/office/powerpoint/2010/main" val="3953922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1019175" y="994792"/>
            <a:ext cx="10334625" cy="503145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ru-RU" b="1"/>
              <a:t>Могут возникнуть следующие ошибки:</a:t>
            </a:r>
          </a:p>
          <a:p>
            <a:pPr marL="0" indent="0" algn="just">
              <a:buNone/>
            </a:pPr>
            <a:endParaRPr lang="ru-RU" b="1"/>
          </a:p>
          <a:p>
            <a:pPr marL="0" indent="0" algn="just">
              <a:buNone/>
            </a:pPr>
            <a:endParaRPr lang="ru-RU" b="1">
              <a:cs typeface="Calibri"/>
            </a:endParaRPr>
          </a:p>
          <a:p>
            <a:pPr marL="0" indent="0" algn="just">
              <a:buNone/>
            </a:pPr>
            <a:endParaRPr lang="ru-RU" b="1">
              <a:cs typeface="Calibri"/>
            </a:endParaRPr>
          </a:p>
          <a:p>
            <a:pPr marL="0" indent="0" algn="just">
              <a:buNone/>
            </a:pPr>
            <a:endParaRPr lang="ru-RU" b="1">
              <a:cs typeface="Calibri"/>
            </a:endParaRPr>
          </a:p>
          <a:p>
            <a:pPr marL="0" indent="0" algn="just">
              <a:buNone/>
            </a:pPr>
            <a:endParaRPr lang="ru-RU" b="1">
              <a:cs typeface="Calibri"/>
            </a:endParaRPr>
          </a:p>
          <a:p>
            <a:pPr marL="0" indent="0" algn="just">
              <a:buNone/>
            </a:pPr>
            <a:endParaRPr lang="ru-RU" b="1">
              <a:cs typeface="Calibri"/>
            </a:endParaRPr>
          </a:p>
          <a:p>
            <a:pPr marL="0" indent="0" algn="just">
              <a:buNone/>
            </a:pPr>
            <a:endParaRPr lang="ru-RU" b="1">
              <a:cs typeface="Calibri"/>
            </a:endParaRPr>
          </a:p>
          <a:p>
            <a:pPr marL="0" indent="0" algn="just">
              <a:buNone/>
            </a:pPr>
            <a:r>
              <a:rPr lang="ru-RU" b="1">
                <a:cs typeface="Calibri"/>
              </a:rPr>
              <a:t>Решение: повторить отправку позже, либо дождаться автоматической отправки</a:t>
            </a:r>
          </a:p>
          <a:p>
            <a:pPr marL="0" indent="0">
              <a:buNone/>
            </a:pPr>
            <a:endParaRPr lang="en-US" sz="2000">
              <a:cs typeface="Calibri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1D6F406-A7A0-C879-5BD5-469B6FB1E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7052" y="6173787"/>
            <a:ext cx="567512" cy="455613"/>
          </a:xfrm>
        </p:spPr>
        <p:txBody>
          <a:bodyPr/>
          <a:lstStyle/>
          <a:p>
            <a:fld id="{96E9703D-00C6-4FA5-8553-9B15EC78CBDF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B6CBFEA1-8433-E6C2-FDFD-DBCF165E3E03}"/>
              </a:ext>
            </a:extLst>
          </p:cNvPr>
          <p:cNvSpPr txBox="1">
            <a:spLocks/>
          </p:cNvSpPr>
          <p:nvPr/>
        </p:nvSpPr>
        <p:spPr>
          <a:xfrm>
            <a:off x="1019174" y="141288"/>
            <a:ext cx="9541643" cy="849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800" b="1">
                <a:solidFill>
                  <a:srgbClr val="CC442E"/>
                </a:solidFill>
              </a:rPr>
              <a:t>1. В момент отправки СЭМД на регистрацию в РЭМД</a:t>
            </a:r>
          </a:p>
        </p:txBody>
      </p:sp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xmlns="" id="{A9E4AA8C-552E-9668-6130-0ED0B9CDB9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255659"/>
              </p:ext>
            </p:extLst>
          </p:nvPr>
        </p:nvGraphicFramePr>
        <p:xfrm>
          <a:off x="1125416" y="1416818"/>
          <a:ext cx="9706708" cy="3717890"/>
        </p:xfrm>
        <a:graphic>
          <a:graphicData uri="http://schemas.openxmlformats.org/drawingml/2006/table">
            <a:tbl>
              <a:tblPr firstRow="1" bandRow="1"/>
              <a:tblGrid>
                <a:gridCol w="335543">
                  <a:extLst>
                    <a:ext uri="{9D8B030D-6E8A-4147-A177-3AD203B41FA5}">
                      <a16:colId xmlns:a16="http://schemas.microsoft.com/office/drawing/2014/main" xmlns="" val="597781765"/>
                    </a:ext>
                  </a:extLst>
                </a:gridCol>
                <a:gridCol w="9371165">
                  <a:extLst>
                    <a:ext uri="{9D8B030D-6E8A-4147-A177-3AD203B41FA5}">
                      <a16:colId xmlns:a16="http://schemas.microsoft.com/office/drawing/2014/main" xmlns="" val="3440407287"/>
                    </a:ext>
                  </a:extLst>
                </a:gridCol>
              </a:tblGrid>
              <a:tr h="400902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solidFill>
                      <a:srgbClr val="FCA77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latin typeface="Consolas" panose="020B0609020204030204" pitchFamily="49" charset="0"/>
                        </a:rPr>
                        <a:t>Could not connect to host</a:t>
                      </a:r>
                      <a:endParaRPr lang="ru-RU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780135451"/>
                  </a:ext>
                </a:extLst>
              </a:tr>
              <a:tr h="75560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anchor="ctr">
                    <a:solidFill>
                      <a:srgbClr val="FCA77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latin typeface="Consolas" panose="020B0609020204030204" pitchFamily="49" charset="0"/>
                        </a:rPr>
                        <a:t>WSInitFault. </a:t>
                      </a:r>
                      <a:r>
                        <a:rPr lang="ru-RU" sz="1800">
                          <a:latin typeface="Consolas" panose="020B0609020204030204" pitchFamily="49" charset="0"/>
                        </a:rPr>
                        <a:t>Сервис </a:t>
                      </a:r>
                      <a:r>
                        <a:rPr lang="en-US" sz="1800">
                          <a:latin typeface="Consolas" panose="020B0609020204030204" pitchFamily="49" charset="0"/>
                        </a:rPr>
                        <a:t>registerDocument </a:t>
                      </a:r>
                      <a:r>
                        <a:rPr lang="ru-RU" sz="1800">
                          <a:latin typeface="Consolas" panose="020B0609020204030204" pitchFamily="49" charset="0"/>
                        </a:rPr>
                        <a:t>внешней системы </a:t>
                      </a:r>
                      <a:r>
                        <a:rPr lang="en-US" sz="1800">
                          <a:latin typeface="Consolas" panose="020B0609020204030204" pitchFamily="49" charset="0"/>
                        </a:rPr>
                        <a:t>remd/mis </a:t>
                      </a:r>
                      <a:r>
                        <a:rPr lang="ru-RU" sz="1800">
                          <a:latin typeface="Consolas" panose="020B0609020204030204" pitchFamily="49" charset="0"/>
                        </a:rPr>
                        <a:t>отключен, </a:t>
                      </a:r>
                      <a:r>
                        <a:rPr lang="en-US" sz="1800">
                          <a:latin typeface="Consolas" panose="020B0609020204030204" pitchFamily="49" charset="0"/>
                        </a:rPr>
                        <a:t>in /var/www/html/WebServices/ws_dient.php</a:t>
                      </a:r>
                      <a:r>
                        <a:rPr lang="ru-RU" sz="1800">
                          <a:latin typeface="Consolas" panose="020B0609020204030204" pitchFamily="49" charset="0"/>
                        </a:rPr>
                        <a:t>:1</a:t>
                      </a:r>
                      <a:r>
                        <a:rPr lang="en-US" sz="1800">
                          <a:latin typeface="Consolas" panose="020B0609020204030204" pitchFamily="49" charset="0"/>
                        </a:rPr>
                        <a:t>25</a:t>
                      </a:r>
                      <a:endParaRPr lang="ru-RU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141887717"/>
                  </a:ext>
                </a:extLst>
              </a:tr>
              <a:tr h="402631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 anchor="ctr">
                    <a:solidFill>
                      <a:srgbClr val="FCA77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latin typeface="Consolas" panose="020B0609020204030204" pitchFamily="49" charset="0"/>
                        </a:rPr>
                        <a:t>Internal error </a:t>
                      </a:r>
                      <a:endParaRPr lang="ru-RU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94277188"/>
                  </a:ext>
                </a:extLst>
              </a:tr>
              <a:tr h="1002255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>
                    <a:solidFill>
                      <a:srgbClr val="FCA77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err="1">
                          <a:latin typeface="Consolas" panose="020B0609020204030204" pitchFamily="49" charset="0"/>
                        </a:rPr>
                        <a:t>Unmarshal</a:t>
                      </a:r>
                      <a:r>
                        <a:rPr lang="en-US" sz="1800">
                          <a:latin typeface="Consolas" panose="020B0609020204030204" pitchFamily="49" charset="0"/>
                        </a:rPr>
                        <a:t> ling Error: </a:t>
                      </a:r>
                      <a:r>
                        <a:rPr lang="en-US" sz="1800" err="1">
                          <a:latin typeface="Consolas" panose="020B0609020204030204" pitchFamily="49" charset="0"/>
                        </a:rPr>
                        <a:t>cvc-minLength-vahd</a:t>
                      </a:r>
                      <a:r>
                        <a:rPr lang="en-US" sz="1800">
                          <a:latin typeface="Consolas" panose="020B0609020204030204" pitchFamily="49" charset="0"/>
                        </a:rPr>
                        <a:t>: Value with length = ' </a:t>
                      </a:r>
                      <a:r>
                        <a:rPr lang="ru-RU" sz="1800">
                          <a:latin typeface="Consolas" panose="020B0609020204030204" pitchFamily="49" charset="0"/>
                        </a:rPr>
                        <a:t>0</a:t>
                      </a:r>
                      <a:r>
                        <a:rPr lang="en-US" sz="1800">
                          <a:latin typeface="Consolas" panose="020B0609020204030204" pitchFamily="49" charset="0"/>
                        </a:rPr>
                        <a:t>' is not facet-valid with respect to </a:t>
                      </a:r>
                      <a:r>
                        <a:rPr lang="en-US" sz="1800" err="1">
                          <a:latin typeface="Consolas" panose="020B0609020204030204" pitchFamily="49" charset="0"/>
                        </a:rPr>
                        <a:t>minLength</a:t>
                      </a:r>
                      <a:r>
                        <a:rPr lang="en-US" sz="1800">
                          <a:latin typeface="Consolas" panose="020B0609020204030204" pitchFamily="49" charset="0"/>
                        </a:rPr>
                        <a:t> ' 1 ' for type '</a:t>
                      </a:r>
                      <a:r>
                        <a:rPr lang="en-US" sz="1800" err="1">
                          <a:latin typeface="Consolas" panose="020B0609020204030204" pitchFamily="49" charset="0"/>
                        </a:rPr>
                        <a:t>notEmptyStringFiftySymbolsLength</a:t>
                      </a:r>
                      <a:r>
                        <a:rPr lang="en-US" sz="1800">
                          <a:latin typeface="Consolas" panose="020B0609020204030204" pitchFamily="49" charset="0"/>
                        </a:rPr>
                        <a:t>’</a:t>
                      </a:r>
                      <a:endParaRPr lang="ru-RU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53970515"/>
                  </a:ext>
                </a:extLst>
              </a:tr>
              <a:tr h="400902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Consolas" panose="020B0609020204030204" pitchFamily="49" charset="0"/>
                        </a:rPr>
                        <a:t>5</a:t>
                      </a:r>
                    </a:p>
                  </a:txBody>
                  <a:tcPr anchor="ctr">
                    <a:solidFill>
                      <a:srgbClr val="FCA77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>
                          <a:latin typeface="Consolas" panose="020B0609020204030204" pitchFamily="49" charset="0"/>
                          <a:ea typeface="+mn-lt"/>
                          <a:cs typeface="+mn-lt"/>
                        </a:rPr>
                        <a:t>Статус ответа не определен</a:t>
                      </a:r>
                      <a:endParaRPr lang="ru-RU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15897311"/>
                  </a:ext>
                </a:extLst>
              </a:tr>
              <a:tr h="75560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 anchor="ctr">
                    <a:solidFill>
                      <a:srgbClr val="FCA77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>
                          <a:latin typeface="Consolas" panose="020B0609020204030204" pitchFamily="49" charset="0"/>
                          <a:cs typeface="Calibri"/>
                        </a:rPr>
                        <a:t>Неверный формат </a:t>
                      </a:r>
                      <a:r>
                        <a:rPr lang="en-US" sz="1800">
                          <a:latin typeface="Consolas" panose="020B0609020204030204" pitchFamily="49" charset="0"/>
                          <a:cs typeface="Calibri"/>
                        </a:rPr>
                        <a:t>SOAP-</a:t>
                      </a:r>
                      <a:r>
                        <a:rPr lang="ru-RU" sz="1800">
                          <a:latin typeface="Consolas" panose="020B0609020204030204" pitchFamily="49" charset="0"/>
                          <a:cs typeface="Calibri"/>
                        </a:rPr>
                        <a:t>сообщения ответа поставщика (</a:t>
                      </a:r>
                      <a:r>
                        <a:rPr lang="en-US" sz="1800">
                          <a:latin typeface="Consolas" panose="020B0609020204030204" pitchFamily="49" charset="0"/>
                          <a:cs typeface="Calibri"/>
                        </a:rPr>
                        <a:t>unmarshalling): The</a:t>
                      </a:r>
                      <a:r>
                        <a:rPr lang="ru-RU" sz="1800">
                          <a:latin typeface="Consolas" panose="020B0609020204030204" pitchFamily="49" charset="0"/>
                          <a:cs typeface="Calibri"/>
                        </a:rPr>
                        <a:t> </a:t>
                      </a:r>
                      <a:r>
                        <a:rPr lang="en-US" sz="1800">
                          <a:latin typeface="Consolas" panose="020B0609020204030204" pitchFamily="49" charset="0"/>
                          <a:cs typeface="Calibri"/>
                        </a:rPr>
                        <a:t>element type “</a:t>
                      </a:r>
                      <a:r>
                        <a:rPr lang="en-US" sz="1800" err="1">
                          <a:latin typeface="Consolas" panose="020B0609020204030204" pitchFamily="49" charset="0"/>
                          <a:cs typeface="Calibri"/>
                        </a:rPr>
                        <a:t>hr</a:t>
                      </a:r>
                      <a:r>
                        <a:rPr lang="en-US" sz="1800">
                          <a:latin typeface="Consolas" panose="020B0609020204030204" pitchFamily="49" charset="0"/>
                          <a:cs typeface="Calibri"/>
                        </a:rPr>
                        <a:t>” must be terminated by the matching end-tag “”.</a:t>
                      </a:r>
                      <a:endParaRPr lang="ru-RU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668543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876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9433D220-1F5C-9FE1-4DCC-E0E8BF3C26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0525" y="1553793"/>
            <a:ext cx="3124522" cy="3124522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819586" y="4538858"/>
            <a:ext cx="3701038" cy="1430983"/>
          </a:xfrm>
        </p:spPr>
        <p:txBody>
          <a:bodyPr anchor="ctr">
            <a:normAutofit fontScale="92500"/>
          </a:bodyPr>
          <a:lstStyle/>
          <a:p>
            <a:pPr marL="0" indent="0" algn="ctr">
              <a:buNone/>
            </a:pPr>
            <a:r>
              <a:rPr lang="ru-RU" sz="4000" b="1"/>
              <a:t>2. Медицинской организации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1D6F406-A7A0-C879-5BD5-469B6FB1E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7052" y="6173787"/>
            <a:ext cx="567512" cy="455613"/>
          </a:xfrm>
        </p:spPr>
        <p:txBody>
          <a:bodyPr/>
          <a:lstStyle/>
          <a:p>
            <a:fld id="{96E9703D-00C6-4FA5-8553-9B15EC78CBDF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B6CBFEA1-8433-E6C2-FDFD-DBCF165E3E03}"/>
              </a:ext>
            </a:extLst>
          </p:cNvPr>
          <p:cNvSpPr txBox="1">
            <a:spLocks/>
          </p:cNvSpPr>
          <p:nvPr/>
        </p:nvSpPr>
        <p:spPr>
          <a:xfrm>
            <a:off x="1019175" y="141288"/>
            <a:ext cx="9144000" cy="849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400" b="1">
                <a:solidFill>
                  <a:srgbClr val="CC442E"/>
                </a:solidFill>
              </a:rPr>
              <a:t>2. В процессе регистрации СЭМД в РЭМД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418EEC02-74A8-CEBD-6772-0A75A86390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8404" y="1579653"/>
            <a:ext cx="1954597" cy="1954597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D7E9BF9D-05FE-5971-678E-9EDA676C28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02277" y="2584261"/>
            <a:ext cx="1972076" cy="1972076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7C018368-9FCA-899B-0E57-16C9E4CC977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79576" y="2584260"/>
            <a:ext cx="1972076" cy="1972076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5BDD2934-1487-51F4-08B8-AE21BBD0539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53765" y="2227033"/>
            <a:ext cx="1778042" cy="1778042"/>
          </a:xfrm>
          <a:prstGeom prst="rect">
            <a:avLst/>
          </a:prstGeom>
        </p:spPr>
      </p:pic>
      <p:sp>
        <p:nvSpPr>
          <p:cNvPr id="15" name="Объект 5">
            <a:extLst>
              <a:ext uri="{FF2B5EF4-FFF2-40B4-BE49-F238E27FC236}">
                <a16:creationId xmlns:a16="http://schemas.microsoft.com/office/drawing/2014/main" xmlns="" id="{004CC3B7-4B33-5FE3-F756-44F73BA213F1}"/>
              </a:ext>
            </a:extLst>
          </p:cNvPr>
          <p:cNvSpPr txBox="1">
            <a:spLocks/>
          </p:cNvSpPr>
          <p:nvPr/>
        </p:nvSpPr>
        <p:spPr>
          <a:xfrm>
            <a:off x="1946136" y="4538858"/>
            <a:ext cx="3343589" cy="14309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4000" b="1"/>
              <a:t>1. </a:t>
            </a:r>
            <a:r>
              <a:rPr lang="ru-RU" sz="4000" b="1" err="1"/>
              <a:t>РЭМДа</a:t>
            </a:r>
            <a:endParaRPr lang="ru-RU" sz="4000" b="1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2E247881-AF15-86D9-92B4-1947692026CA}"/>
              </a:ext>
            </a:extLst>
          </p:cNvPr>
          <p:cNvSpPr txBox="1"/>
          <p:nvPr/>
        </p:nvSpPr>
        <p:spPr>
          <a:xfrm>
            <a:off x="1099000" y="968537"/>
            <a:ext cx="898435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/>
              <a:t>Причины появления ошибок могут возникнуть на стороне:</a:t>
            </a:r>
          </a:p>
        </p:txBody>
      </p:sp>
    </p:spTree>
    <p:extLst>
      <p:ext uri="{BB962C8B-B14F-4D97-AF65-F5344CB8AC3E}">
        <p14:creationId xmlns:p14="http://schemas.microsoft.com/office/powerpoint/2010/main" val="1999647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1D6F406-A7A0-C879-5BD5-469B6FB1E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7052" y="6173787"/>
            <a:ext cx="567512" cy="455613"/>
          </a:xfrm>
        </p:spPr>
        <p:txBody>
          <a:bodyPr/>
          <a:lstStyle/>
          <a:p>
            <a:fld id="{96E9703D-00C6-4FA5-8553-9B15EC78CBDF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B6CBFEA1-8433-E6C2-FDFD-DBCF165E3E03}"/>
              </a:ext>
            </a:extLst>
          </p:cNvPr>
          <p:cNvSpPr txBox="1">
            <a:spLocks/>
          </p:cNvSpPr>
          <p:nvPr/>
        </p:nvSpPr>
        <p:spPr>
          <a:xfrm>
            <a:off x="1019174" y="141288"/>
            <a:ext cx="9752659" cy="849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400" b="1">
                <a:solidFill>
                  <a:srgbClr val="CC442E"/>
                </a:solidFill>
              </a:rPr>
              <a:t>2.1 Ошибки на стороне РЭМД</a:t>
            </a:r>
          </a:p>
        </p:txBody>
      </p:sp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xmlns="" id="{A9E4AA8C-552E-9668-6130-0ED0B9CDB9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004482"/>
              </p:ext>
            </p:extLst>
          </p:nvPr>
        </p:nvGraphicFramePr>
        <p:xfrm>
          <a:off x="422031" y="1402584"/>
          <a:ext cx="11505362" cy="3584861"/>
        </p:xfrm>
        <a:graphic>
          <a:graphicData uri="http://schemas.openxmlformats.org/drawingml/2006/table">
            <a:tbl>
              <a:tblPr firstRow="1" bandRow="1"/>
              <a:tblGrid>
                <a:gridCol w="342258">
                  <a:extLst>
                    <a:ext uri="{9D8B030D-6E8A-4147-A177-3AD203B41FA5}">
                      <a16:colId xmlns:a16="http://schemas.microsoft.com/office/drawing/2014/main" xmlns="" val="597781765"/>
                    </a:ext>
                  </a:extLst>
                </a:gridCol>
                <a:gridCol w="6395333">
                  <a:extLst>
                    <a:ext uri="{9D8B030D-6E8A-4147-A177-3AD203B41FA5}">
                      <a16:colId xmlns:a16="http://schemas.microsoft.com/office/drawing/2014/main" xmlns="" val="3440407287"/>
                    </a:ext>
                  </a:extLst>
                </a:gridCol>
                <a:gridCol w="4767771">
                  <a:extLst>
                    <a:ext uri="{9D8B030D-6E8A-4147-A177-3AD203B41FA5}">
                      <a16:colId xmlns:a16="http://schemas.microsoft.com/office/drawing/2014/main" xmlns="" val="3627638931"/>
                    </a:ext>
                  </a:extLst>
                </a:gridCol>
              </a:tblGrid>
              <a:tr h="292661"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latin typeface="Consolas"/>
                        </a:rPr>
                        <a:t>№</a:t>
                      </a:r>
                    </a:p>
                  </a:txBody>
                  <a:tcPr anchor="ctr">
                    <a:solidFill>
                      <a:srgbClr val="FCA7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latin typeface="Consolas"/>
                        </a:rPr>
                        <a:t>Наименование ошибки</a:t>
                      </a:r>
                    </a:p>
                  </a:txBody>
                  <a:tcPr anchor="ctr">
                    <a:solidFill>
                      <a:srgbClr val="FCA7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latin typeface="Consolas"/>
                        </a:rPr>
                        <a:t>Решение</a:t>
                      </a:r>
                    </a:p>
                  </a:txBody>
                  <a:tcPr anchor="ctr">
                    <a:solidFill>
                      <a:srgbClr val="FCA7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72312948"/>
                  </a:ext>
                </a:extLst>
              </a:tr>
              <a:tr h="292661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Consolas"/>
                        </a:rPr>
                        <a:t>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buNone/>
                      </a:pPr>
                      <a:r>
                        <a:rPr lang="en-US" sz="1800" kern="1200" noProof="0" err="1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Сервис</a:t>
                      </a:r>
                      <a:r>
                        <a:rPr lang="en-US" sz="1800" kern="1200" noProof="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noProof="0" err="1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предоставляющей</a:t>
                      </a:r>
                      <a:r>
                        <a:rPr lang="en-US" sz="1800" kern="1200" noProof="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 ИС </a:t>
                      </a:r>
                      <a:r>
                        <a:rPr lang="en-US" sz="1800" kern="1200" noProof="0" err="1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не</a:t>
                      </a:r>
                      <a:r>
                        <a:rPr lang="en-US" sz="1800" kern="1200" noProof="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noProof="0" err="1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доступен</a:t>
                      </a:r>
                      <a:endParaRPr lang="ru-RU" sz="1800" kern="1200">
                        <a:solidFill>
                          <a:schemeClr val="tx1"/>
                        </a:solidFill>
                        <a:latin typeface="Consola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kern="1200" noProof="0" err="1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Переотправить</a:t>
                      </a:r>
                      <a:r>
                        <a:rPr lang="ru-RU" sz="1800" kern="1200" noProof="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 СЭМД</a:t>
                      </a:r>
                      <a:r>
                        <a:rPr lang="en-US" sz="1800" kern="1200">
                          <a:solidFill>
                            <a:srgbClr val="000000"/>
                          </a:solidFill>
                          <a:latin typeface="Consolas"/>
                          <a:ea typeface="+mn-ea"/>
                          <a:cs typeface="+mn-cs"/>
                        </a:rPr>
                        <a:t/>
                      </a:r>
                      <a:br>
                        <a:rPr lang="en-US" sz="1800" kern="1200">
                          <a:solidFill>
                            <a:srgbClr val="000000"/>
                          </a:solidFill>
                          <a:latin typeface="Consolas"/>
                          <a:ea typeface="+mn-ea"/>
                          <a:cs typeface="+mn-cs"/>
                        </a:rPr>
                      </a:br>
                      <a:r>
                        <a:rPr lang="en-US" sz="1800" kern="1200" noProof="0" err="1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Ждать</a:t>
                      </a:r>
                      <a:r>
                        <a:rPr lang="en-US" sz="1800" kern="1200" noProof="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noProof="0" err="1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автоматической</a:t>
                      </a:r>
                      <a:r>
                        <a:rPr lang="en-US" sz="1800" kern="1200" noProof="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noProof="0" err="1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переотправки</a:t>
                      </a:r>
                      <a:endParaRPr lang="ru-RU" sz="1800" kern="1200">
                        <a:solidFill>
                          <a:schemeClr val="tx1"/>
                        </a:solidFill>
                        <a:latin typeface="Consola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780135451"/>
                  </a:ext>
                </a:extLst>
              </a:tr>
              <a:tr h="441613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Consolas"/>
                        </a:rPr>
                        <a:t>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buNone/>
                      </a:pPr>
                      <a:r>
                        <a:rPr lang="en-US" sz="1800" kern="1200" noProof="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РМИС/МИС не передала файл ЭМД</a:t>
                      </a:r>
                      <a:endParaRPr lang="ru-RU" sz="1800" kern="1200">
                        <a:solidFill>
                          <a:schemeClr val="tx1"/>
                        </a:solidFill>
                        <a:latin typeface="Consola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kern="1200" noProof="0" err="1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Переотправить</a:t>
                      </a:r>
                      <a:r>
                        <a:rPr lang="ru-RU" sz="1800" kern="1200" noProof="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 СЭМД</a:t>
                      </a:r>
                      <a:r>
                        <a:rPr lang="en-US" sz="1800" kern="1200">
                          <a:solidFill>
                            <a:srgbClr val="000000"/>
                          </a:solidFill>
                          <a:latin typeface="Consolas"/>
                          <a:ea typeface="+mn-ea"/>
                          <a:cs typeface="+mn-cs"/>
                        </a:rPr>
                        <a:t/>
                      </a:r>
                      <a:br>
                        <a:rPr lang="en-US" sz="1800" kern="1200">
                          <a:solidFill>
                            <a:srgbClr val="000000"/>
                          </a:solidFill>
                          <a:latin typeface="Consolas"/>
                          <a:ea typeface="+mn-ea"/>
                          <a:cs typeface="+mn-cs"/>
                        </a:rPr>
                      </a:br>
                      <a:r>
                        <a:rPr lang="en-US" sz="1800" kern="1200" noProof="0" err="1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Ждать</a:t>
                      </a:r>
                      <a:r>
                        <a:rPr lang="en-US" sz="1800" kern="1200" noProof="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noProof="0" err="1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автоматической</a:t>
                      </a:r>
                      <a:r>
                        <a:rPr lang="en-US" sz="1800" kern="1200" noProof="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noProof="0" err="1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переотправки</a:t>
                      </a:r>
                      <a:endParaRPr lang="ru-RU" sz="1800" kern="1200">
                        <a:solidFill>
                          <a:schemeClr val="tx1"/>
                        </a:solidFill>
                        <a:latin typeface="Consola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53970515"/>
                  </a:ext>
                </a:extLst>
              </a:tr>
              <a:tr h="292661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Consolas"/>
                        </a:rPr>
                        <a:t>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buNone/>
                      </a:pPr>
                      <a:r>
                        <a:rPr lang="ru-RU" sz="1800" kern="1200" noProof="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ЭП МО не верна: </a:t>
                      </a:r>
                      <a:r>
                        <a:rPr lang="ru-RU" sz="1800" kern="1200" noProof="0" err="1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Validation</a:t>
                      </a:r>
                      <a:r>
                        <a:rPr lang="ru-RU" sz="1800" kern="1200" noProof="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noProof="0" err="1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failed</a:t>
                      </a:r>
                      <a:r>
                        <a:rPr lang="ru-RU" sz="1800" kern="1200" noProof="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noProof="0" err="1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for</a:t>
                      </a:r>
                      <a:r>
                        <a:rPr lang="ru-RU" sz="1800" kern="1200" noProof="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noProof="0" err="1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the</a:t>
                      </a:r>
                      <a:r>
                        <a:rPr lang="ru-RU" sz="1800" kern="1200" noProof="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noProof="0" err="1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target</a:t>
                      </a:r>
                      <a:r>
                        <a:rPr lang="ru-RU" sz="1800" kern="1200" noProof="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:</a:t>
                      </a:r>
                      <a:endParaRPr lang="ru-RU" sz="1800" kern="1200">
                        <a:solidFill>
                          <a:schemeClr val="tx1"/>
                        </a:solidFill>
                        <a:latin typeface="Consola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kern="1200" noProof="0" err="1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Переотправить</a:t>
                      </a:r>
                      <a:r>
                        <a:rPr lang="ru-RU" sz="1800" kern="1200" noProof="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 СЭМД</a:t>
                      </a:r>
                      <a:r>
                        <a:rPr lang="en-US" sz="1800" kern="1200">
                          <a:solidFill>
                            <a:srgbClr val="000000"/>
                          </a:solidFill>
                          <a:latin typeface="Consolas"/>
                          <a:ea typeface="+mn-ea"/>
                          <a:cs typeface="+mn-cs"/>
                        </a:rPr>
                        <a:t/>
                      </a:r>
                      <a:br>
                        <a:rPr lang="en-US" sz="1800" kern="1200">
                          <a:solidFill>
                            <a:srgbClr val="000000"/>
                          </a:solidFill>
                          <a:latin typeface="Consolas"/>
                          <a:ea typeface="+mn-ea"/>
                          <a:cs typeface="+mn-cs"/>
                        </a:rPr>
                      </a:br>
                      <a:r>
                        <a:rPr lang="en-US" sz="1800" kern="1200" noProof="0" err="1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Ждать</a:t>
                      </a:r>
                      <a:r>
                        <a:rPr lang="en-US" sz="1800" kern="1200" noProof="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noProof="0" err="1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автоматической</a:t>
                      </a:r>
                      <a:r>
                        <a:rPr lang="en-US" sz="1800" kern="1200" noProof="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noProof="0" err="1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переотправки</a:t>
                      </a:r>
                      <a:endParaRPr lang="ru-RU" sz="1800" kern="1200">
                        <a:solidFill>
                          <a:schemeClr val="tx1"/>
                        </a:solidFill>
                        <a:latin typeface="Consola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15897311"/>
                  </a:ext>
                </a:extLst>
              </a:tr>
              <a:tr h="649431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Consolas"/>
                        </a:rPr>
                        <a:t>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just" defTabSz="914400" rtl="0" eaLnBrk="1" latinLnBrk="0" hangingPunct="1">
                        <a:buNone/>
                      </a:pPr>
                      <a:r>
                        <a:rPr lang="en-US" sz="1800" kern="1200" noProof="0" err="1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Непредвиденная</a:t>
                      </a:r>
                      <a:r>
                        <a:rPr lang="en-US" sz="1800" kern="1200" noProof="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noProof="0" err="1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ошибка</a:t>
                      </a:r>
                      <a:endParaRPr lang="ru-RU" sz="1800" kern="1200">
                        <a:solidFill>
                          <a:schemeClr val="tx1"/>
                        </a:solidFill>
                        <a:latin typeface="Consola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>
                        <a:buNone/>
                      </a:pPr>
                      <a:r>
                        <a:rPr lang="ru-RU" sz="1800" kern="1200" noProof="0" err="1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Переотправить</a:t>
                      </a:r>
                      <a:r>
                        <a:rPr lang="ru-RU" sz="1800" kern="1200" noProof="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 СЭМД</a:t>
                      </a:r>
                      <a:br>
                        <a:rPr lang="ru-RU" sz="1800" kern="1200" noProof="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</a:br>
                      <a:r>
                        <a:rPr lang="ru-RU" sz="1800" kern="1200" noProof="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Ждать</a:t>
                      </a:r>
                      <a:r>
                        <a:rPr lang="en-US" sz="1800" kern="1200" noProof="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noProof="0" err="1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автоматической</a:t>
                      </a:r>
                      <a:r>
                        <a:rPr lang="en-US" sz="1800" kern="1200" noProof="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noProof="0" err="1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переотправки</a:t>
                      </a:r>
                      <a:endParaRPr lang="ru-RU" sz="1800" kern="1200">
                        <a:solidFill>
                          <a:schemeClr val="tx1"/>
                        </a:solidFill>
                        <a:latin typeface="Consola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668543384"/>
                  </a:ext>
                </a:extLst>
              </a:tr>
              <a:tr h="649430"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buNone/>
                      </a:pPr>
                      <a:r>
                        <a:rPr lang="ru-RU" sz="1800" kern="120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just" defTabSz="914400" rtl="0" eaLnBrk="1" latinLnBrk="0" hangingPunct="1">
                        <a:buNone/>
                      </a:pPr>
                      <a:r>
                        <a:rPr lang="ru-RU" sz="1800" kern="1200" noProof="0" err="1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Internal</a:t>
                      </a:r>
                      <a:r>
                        <a:rPr lang="ru-RU" sz="1800" kern="1200" noProof="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noProof="0" err="1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error</a:t>
                      </a:r>
                      <a:r>
                        <a:rPr lang="ru-RU" sz="1800" kern="1200" noProof="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 </a:t>
                      </a:r>
                      <a:endParaRPr lang="ru-RU" sz="1800" kern="1200">
                        <a:solidFill>
                          <a:schemeClr val="tx1"/>
                        </a:solidFill>
                        <a:latin typeface="Consola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>
                        <a:buNone/>
                      </a:pPr>
                      <a:r>
                        <a:rPr lang="ru-RU" sz="1800" kern="1200" noProof="0" err="1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Переотправить</a:t>
                      </a:r>
                      <a:r>
                        <a:rPr lang="ru-RU" sz="1800" kern="1200" noProof="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 СЭМД</a:t>
                      </a:r>
                      <a:br>
                        <a:rPr lang="ru-RU" sz="1800" kern="1200" noProof="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</a:br>
                      <a:r>
                        <a:rPr lang="ru-RU" sz="1800" kern="1200" noProof="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Ждать</a:t>
                      </a:r>
                      <a:r>
                        <a:rPr lang="en-US" sz="1800" kern="1200" noProof="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noProof="0" err="1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автоматической</a:t>
                      </a:r>
                      <a:r>
                        <a:rPr lang="en-US" sz="1800" kern="1200" noProof="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noProof="0" err="1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переотправки</a:t>
                      </a:r>
                      <a:endParaRPr lang="ru-RU" sz="1800" kern="1200">
                        <a:solidFill>
                          <a:schemeClr val="tx1"/>
                        </a:solidFill>
                        <a:latin typeface="Consolas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82752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9180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1D6F406-A7A0-C879-5BD5-469B6FB1E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7052" y="6173787"/>
            <a:ext cx="567512" cy="455613"/>
          </a:xfrm>
        </p:spPr>
        <p:txBody>
          <a:bodyPr/>
          <a:lstStyle/>
          <a:p>
            <a:fld id="{96E9703D-00C6-4FA5-8553-9B15EC78CBDF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B6CBFEA1-8433-E6C2-FDFD-DBCF165E3E03}"/>
              </a:ext>
            </a:extLst>
          </p:cNvPr>
          <p:cNvSpPr txBox="1">
            <a:spLocks/>
          </p:cNvSpPr>
          <p:nvPr/>
        </p:nvSpPr>
        <p:spPr>
          <a:xfrm>
            <a:off x="1019174" y="141288"/>
            <a:ext cx="9752659" cy="849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400" b="1">
                <a:solidFill>
                  <a:srgbClr val="CC442E"/>
                </a:solidFill>
              </a:rPr>
              <a:t>2.2 Ошибки на стороне МО</a:t>
            </a:r>
          </a:p>
        </p:txBody>
      </p:sp>
      <p:graphicFrame>
        <p:nvGraphicFramePr>
          <p:cNvPr id="5" name="Таблица 2">
            <a:extLst>
              <a:ext uri="{FF2B5EF4-FFF2-40B4-BE49-F238E27FC236}">
                <a16:creationId xmlns:a16="http://schemas.microsoft.com/office/drawing/2014/main" xmlns="" id="{549AB53B-1E4E-311D-3D09-3075C5A1D5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608001"/>
              </p:ext>
            </p:extLst>
          </p:nvPr>
        </p:nvGraphicFramePr>
        <p:xfrm>
          <a:off x="422031" y="1402584"/>
          <a:ext cx="11505353" cy="4465698"/>
        </p:xfrm>
        <a:graphic>
          <a:graphicData uri="http://schemas.openxmlformats.org/drawingml/2006/table">
            <a:tbl>
              <a:tblPr firstRow="1" bandRow="1"/>
              <a:tblGrid>
                <a:gridCol w="311727">
                  <a:extLst>
                    <a:ext uri="{9D8B030D-6E8A-4147-A177-3AD203B41FA5}">
                      <a16:colId xmlns:a16="http://schemas.microsoft.com/office/drawing/2014/main" xmlns="" val="597781765"/>
                    </a:ext>
                  </a:extLst>
                </a:gridCol>
                <a:gridCol w="4277591">
                  <a:extLst>
                    <a:ext uri="{9D8B030D-6E8A-4147-A177-3AD203B41FA5}">
                      <a16:colId xmlns:a16="http://schemas.microsoft.com/office/drawing/2014/main" xmlns="" val="3440407287"/>
                    </a:ext>
                  </a:extLst>
                </a:gridCol>
                <a:gridCol w="4312227">
                  <a:extLst>
                    <a:ext uri="{9D8B030D-6E8A-4147-A177-3AD203B41FA5}">
                      <a16:colId xmlns:a16="http://schemas.microsoft.com/office/drawing/2014/main" xmlns="" val="940841473"/>
                    </a:ext>
                  </a:extLst>
                </a:gridCol>
                <a:gridCol w="2603808">
                  <a:extLst>
                    <a:ext uri="{9D8B030D-6E8A-4147-A177-3AD203B41FA5}">
                      <a16:colId xmlns:a16="http://schemas.microsoft.com/office/drawing/2014/main" xmlns="" val="3627638931"/>
                    </a:ext>
                  </a:extLst>
                </a:gridCol>
              </a:tblGrid>
              <a:tr h="621063"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latin typeface="Consolas"/>
                        </a:rPr>
                        <a:t>№</a:t>
                      </a:r>
                    </a:p>
                  </a:txBody>
                  <a:tcPr anchor="ctr">
                    <a:solidFill>
                      <a:srgbClr val="FCA7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latin typeface="Consolas"/>
                        </a:rPr>
                        <a:t>Наименование ошибки</a:t>
                      </a:r>
                    </a:p>
                  </a:txBody>
                  <a:tcPr anchor="ctr">
                    <a:solidFill>
                      <a:srgbClr val="FCA7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latin typeface="Consolas"/>
                        </a:rPr>
                        <a:t>Причина</a:t>
                      </a:r>
                    </a:p>
                  </a:txBody>
                  <a:tcPr anchor="ctr">
                    <a:solidFill>
                      <a:srgbClr val="FCA7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latin typeface="Consolas"/>
                        </a:rPr>
                        <a:t>Решение</a:t>
                      </a:r>
                    </a:p>
                  </a:txBody>
                  <a:tcPr anchor="ctr">
                    <a:solidFill>
                      <a:srgbClr val="FCA7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72312948"/>
                  </a:ext>
                </a:extLst>
              </a:tr>
              <a:tr h="1203613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Consolas"/>
                        </a:rPr>
                        <a:t>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just" defTabSz="914400" rtl="0" eaLnBrk="1" fontAlgn="b" latinLnBrk="0" hangingPunct="1">
                        <a:buNone/>
                      </a:pPr>
                      <a:r>
                        <a:rPr lang="ru-RU" sz="1800" kern="120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В REST-службе ФРМР не найден сотрудник со СНИЛС [11270921521]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kern="1200" noProof="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Сотрудник, подписавший документ, в ФРМР на дату регистрации документа не числится, или неверно указан СНИЛС</a:t>
                      </a:r>
                      <a:endParaRPr lang="ru-RU" sz="1800" kern="1200">
                        <a:solidFill>
                          <a:schemeClr val="tx1"/>
                        </a:solidFill>
                        <a:latin typeface="Consola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kern="1200" noProof="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Проверить и исправить данные сотрудника в ФРМР или в ЕМИАС</a:t>
                      </a:r>
                      <a:endParaRPr lang="ru-RU" sz="1800" kern="1200">
                        <a:solidFill>
                          <a:schemeClr val="tx1"/>
                        </a:solidFill>
                        <a:latin typeface="Consola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780135451"/>
                  </a:ext>
                </a:extLst>
              </a:tr>
              <a:tr h="1203613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Consolas"/>
                        </a:rPr>
                        <a:t>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just" defTabSz="914400" rtl="0" eaLnBrk="1" fontAlgn="b" latinLnBrk="0" hangingPunct="1">
                        <a:buNone/>
                      </a:pPr>
                      <a:r>
                        <a:rPr lang="ru-RU" sz="1800" kern="120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По данным REST-службы ФРМР на дату создания документа [01.01.2022] отсутствует личное дело сотрудника с индексом [0]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kern="1200" noProof="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Сотрудник, подписавший документ, не числится в ФРМР на дату регистрации документа</a:t>
                      </a:r>
                      <a:endParaRPr lang="ru-RU" sz="1800" kern="1200">
                        <a:solidFill>
                          <a:schemeClr val="tx1"/>
                        </a:solidFill>
                        <a:latin typeface="Consola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kern="1200" noProof="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Проверить и исправить данные сотрудника в ФРМР или в ЕМИАС</a:t>
                      </a:r>
                      <a:endParaRPr lang="ru-RU" sz="1800" kern="1200">
                        <a:solidFill>
                          <a:schemeClr val="tx1"/>
                        </a:solidFill>
                        <a:latin typeface="Consola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141887717"/>
                  </a:ext>
                </a:extLst>
              </a:tr>
              <a:tr h="1437409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Consolas"/>
                        </a:rPr>
                        <a:t>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just" defTabSz="914400" rtl="0" eaLnBrk="1" fontAlgn="b" latinLnBrk="0" hangingPunct="1">
                        <a:buNone/>
                      </a:pPr>
                      <a:r>
                        <a:rPr lang="ru-RU" sz="1800" kern="120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Указанные данные сотрудника [Алфёров] не соответствуют данным ФРМР [Алферов]. Сотрудник с индексом [0]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kern="1200" noProof="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Ошибка в ФРМР организации</a:t>
                      </a:r>
                      <a:endParaRPr lang="ru-RU" sz="1800" kern="1200">
                        <a:solidFill>
                          <a:schemeClr val="tx1"/>
                        </a:solidFill>
                        <a:latin typeface="Consola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kern="1200" noProof="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Проверить и исправить данные в ФРМР или в ЕМИАС</a:t>
                      </a:r>
                      <a:endParaRPr lang="ru-RU" sz="1800" kern="1200">
                        <a:solidFill>
                          <a:schemeClr val="tx1"/>
                        </a:solidFill>
                        <a:latin typeface="Consola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53970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659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1D6F406-A7A0-C879-5BD5-469B6FB1E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7052" y="6173787"/>
            <a:ext cx="567512" cy="455613"/>
          </a:xfrm>
        </p:spPr>
        <p:txBody>
          <a:bodyPr/>
          <a:lstStyle/>
          <a:p>
            <a:fld id="{96E9703D-00C6-4FA5-8553-9B15EC78CBDF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B6CBFEA1-8433-E6C2-FDFD-DBCF165E3E03}"/>
              </a:ext>
            </a:extLst>
          </p:cNvPr>
          <p:cNvSpPr txBox="1">
            <a:spLocks/>
          </p:cNvSpPr>
          <p:nvPr/>
        </p:nvSpPr>
        <p:spPr>
          <a:xfrm>
            <a:off x="1019174" y="141288"/>
            <a:ext cx="9752659" cy="849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400" b="1">
                <a:solidFill>
                  <a:srgbClr val="CC442E"/>
                </a:solidFill>
              </a:rPr>
              <a:t>2.2 Ошибки на стороне МО</a:t>
            </a:r>
          </a:p>
        </p:txBody>
      </p:sp>
      <p:graphicFrame>
        <p:nvGraphicFramePr>
          <p:cNvPr id="5" name="Таблица 2">
            <a:extLst>
              <a:ext uri="{FF2B5EF4-FFF2-40B4-BE49-F238E27FC236}">
                <a16:creationId xmlns:a16="http://schemas.microsoft.com/office/drawing/2014/main" xmlns="" id="{549AB53B-1E4E-311D-3D09-3075C5A1D5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936971"/>
              </p:ext>
            </p:extLst>
          </p:nvPr>
        </p:nvGraphicFramePr>
        <p:xfrm>
          <a:off x="422031" y="1402584"/>
          <a:ext cx="11505358" cy="4000734"/>
        </p:xfrm>
        <a:graphic>
          <a:graphicData uri="http://schemas.openxmlformats.org/drawingml/2006/table">
            <a:tbl>
              <a:tblPr firstRow="1" bandRow="1"/>
              <a:tblGrid>
                <a:gridCol w="311727">
                  <a:extLst>
                    <a:ext uri="{9D8B030D-6E8A-4147-A177-3AD203B41FA5}">
                      <a16:colId xmlns:a16="http://schemas.microsoft.com/office/drawing/2014/main" xmlns="" val="597781765"/>
                    </a:ext>
                  </a:extLst>
                </a:gridCol>
                <a:gridCol w="5593772">
                  <a:extLst>
                    <a:ext uri="{9D8B030D-6E8A-4147-A177-3AD203B41FA5}">
                      <a16:colId xmlns:a16="http://schemas.microsoft.com/office/drawing/2014/main" xmlns="" val="3440407287"/>
                    </a:ext>
                  </a:extLst>
                </a:gridCol>
                <a:gridCol w="2228970">
                  <a:extLst>
                    <a:ext uri="{9D8B030D-6E8A-4147-A177-3AD203B41FA5}">
                      <a16:colId xmlns:a16="http://schemas.microsoft.com/office/drawing/2014/main" xmlns="" val="940841473"/>
                    </a:ext>
                  </a:extLst>
                </a:gridCol>
                <a:gridCol w="3370889">
                  <a:extLst>
                    <a:ext uri="{9D8B030D-6E8A-4147-A177-3AD203B41FA5}">
                      <a16:colId xmlns:a16="http://schemas.microsoft.com/office/drawing/2014/main" xmlns="" val="3627638931"/>
                    </a:ext>
                  </a:extLst>
                </a:gridCol>
              </a:tblGrid>
              <a:tr h="836741"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latin typeface="Consolas"/>
                        </a:rPr>
                        <a:t>№</a:t>
                      </a:r>
                    </a:p>
                  </a:txBody>
                  <a:tcPr anchor="ctr">
                    <a:solidFill>
                      <a:srgbClr val="FCA7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latin typeface="Consolas"/>
                        </a:rPr>
                        <a:t>Наименование ошибки</a:t>
                      </a:r>
                    </a:p>
                  </a:txBody>
                  <a:tcPr anchor="ctr">
                    <a:solidFill>
                      <a:srgbClr val="FCA7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latin typeface="Consolas"/>
                        </a:rPr>
                        <a:t>Причина</a:t>
                      </a:r>
                    </a:p>
                  </a:txBody>
                  <a:tcPr anchor="ctr">
                    <a:solidFill>
                      <a:srgbClr val="FCA7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latin typeface="Consolas"/>
                        </a:rPr>
                        <a:t>Решение</a:t>
                      </a:r>
                    </a:p>
                  </a:txBody>
                  <a:tcPr anchor="ctr">
                    <a:solidFill>
                      <a:srgbClr val="FCA7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72312948"/>
                  </a:ext>
                </a:extLst>
              </a:tr>
              <a:tr h="190405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Consolas"/>
                        </a:rPr>
                        <a:t>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kern="120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Указанная должность сотрудника не соответствует занимаемой им должности в организации [1.2.643.5.1.13.13.12.2.63.18839:53] на дату создания документа [06.06.2022] по данным ФРМР. Сотрудник с индексом [0]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kern="1200" noProof="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Ошибка в ФРМР организации</a:t>
                      </a:r>
                      <a:endParaRPr lang="ru-RU" sz="1800" kern="1200">
                        <a:solidFill>
                          <a:schemeClr val="tx1"/>
                        </a:solidFill>
                        <a:latin typeface="Consola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kern="1200" noProof="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Проверить и исправить данные сотрудника в ФРМР или в ЕМИАС</a:t>
                      </a:r>
                      <a:endParaRPr lang="ru-RU" sz="1800" kern="1200">
                        <a:solidFill>
                          <a:schemeClr val="tx1"/>
                        </a:solidFill>
                        <a:latin typeface="Consola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141887717"/>
                  </a:ext>
                </a:extLst>
              </a:tr>
              <a:tr h="1259943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Consolas"/>
                        </a:rPr>
                        <a:t>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kern="120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Указанные данные сотрудника [01.01.1990] не соответствуют данным ФРМР [04.06.1980]. Сотрудник с индексом [0]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kern="1200" noProof="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Ошибка в ФРМР организации</a:t>
                      </a:r>
                      <a:endParaRPr lang="ru-RU" sz="1800" kern="1200">
                        <a:solidFill>
                          <a:schemeClr val="tx1"/>
                        </a:solidFill>
                        <a:latin typeface="Consola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kern="1200" noProof="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Проверить и исправить данные сотрудника в ФРМР или в ЕМИАС</a:t>
                      </a:r>
                      <a:endParaRPr lang="ru-RU" sz="1800" kern="1200">
                        <a:solidFill>
                          <a:schemeClr val="tx1"/>
                        </a:solidFill>
                        <a:latin typeface="Consola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53970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5435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1D6F406-A7A0-C879-5BD5-469B6FB1E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7052" y="6173787"/>
            <a:ext cx="567512" cy="455613"/>
          </a:xfrm>
        </p:spPr>
        <p:txBody>
          <a:bodyPr/>
          <a:lstStyle/>
          <a:p>
            <a:fld id="{96E9703D-00C6-4FA5-8553-9B15EC78CBDF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B6CBFEA1-8433-E6C2-FDFD-DBCF165E3E03}"/>
              </a:ext>
            </a:extLst>
          </p:cNvPr>
          <p:cNvSpPr txBox="1">
            <a:spLocks/>
          </p:cNvSpPr>
          <p:nvPr/>
        </p:nvSpPr>
        <p:spPr>
          <a:xfrm>
            <a:off x="1019174" y="141288"/>
            <a:ext cx="9752659" cy="849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400" b="1">
                <a:solidFill>
                  <a:srgbClr val="CC442E"/>
                </a:solidFill>
              </a:rPr>
              <a:t>2.2 Ошибки на стороне МО</a:t>
            </a:r>
          </a:p>
        </p:txBody>
      </p:sp>
      <p:graphicFrame>
        <p:nvGraphicFramePr>
          <p:cNvPr id="5" name="Таблица 2">
            <a:extLst>
              <a:ext uri="{FF2B5EF4-FFF2-40B4-BE49-F238E27FC236}">
                <a16:creationId xmlns:a16="http://schemas.microsoft.com/office/drawing/2014/main" xmlns="" id="{549AB53B-1E4E-311D-3D09-3075C5A1D5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791668"/>
              </p:ext>
            </p:extLst>
          </p:nvPr>
        </p:nvGraphicFramePr>
        <p:xfrm>
          <a:off x="422031" y="1402584"/>
          <a:ext cx="11505358" cy="3635291"/>
        </p:xfrm>
        <a:graphic>
          <a:graphicData uri="http://schemas.openxmlformats.org/drawingml/2006/table">
            <a:tbl>
              <a:tblPr firstRow="1" bandRow="1"/>
              <a:tblGrid>
                <a:gridCol w="311727">
                  <a:extLst>
                    <a:ext uri="{9D8B030D-6E8A-4147-A177-3AD203B41FA5}">
                      <a16:colId xmlns:a16="http://schemas.microsoft.com/office/drawing/2014/main" xmlns="" val="597781765"/>
                    </a:ext>
                  </a:extLst>
                </a:gridCol>
                <a:gridCol w="5593772">
                  <a:extLst>
                    <a:ext uri="{9D8B030D-6E8A-4147-A177-3AD203B41FA5}">
                      <a16:colId xmlns:a16="http://schemas.microsoft.com/office/drawing/2014/main" xmlns="" val="3440407287"/>
                    </a:ext>
                  </a:extLst>
                </a:gridCol>
                <a:gridCol w="2228970">
                  <a:extLst>
                    <a:ext uri="{9D8B030D-6E8A-4147-A177-3AD203B41FA5}">
                      <a16:colId xmlns:a16="http://schemas.microsoft.com/office/drawing/2014/main" xmlns="" val="940841473"/>
                    </a:ext>
                  </a:extLst>
                </a:gridCol>
                <a:gridCol w="3370889">
                  <a:extLst>
                    <a:ext uri="{9D8B030D-6E8A-4147-A177-3AD203B41FA5}">
                      <a16:colId xmlns:a16="http://schemas.microsoft.com/office/drawing/2014/main" xmlns="" val="3627638931"/>
                    </a:ext>
                  </a:extLst>
                </a:gridCol>
              </a:tblGrid>
              <a:tr h="621063"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latin typeface="Consolas"/>
                        </a:rPr>
                        <a:t>№</a:t>
                      </a:r>
                    </a:p>
                  </a:txBody>
                  <a:tcPr anchor="ctr">
                    <a:solidFill>
                      <a:srgbClr val="FCA7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latin typeface="Consolas"/>
                        </a:rPr>
                        <a:t>Наименование ошибки</a:t>
                      </a:r>
                    </a:p>
                  </a:txBody>
                  <a:tcPr anchor="ctr">
                    <a:solidFill>
                      <a:srgbClr val="FCA7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latin typeface="Consolas"/>
                        </a:rPr>
                        <a:t>Причина</a:t>
                      </a:r>
                    </a:p>
                  </a:txBody>
                  <a:tcPr anchor="ctr">
                    <a:solidFill>
                      <a:srgbClr val="FCA7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latin typeface="Consolas"/>
                        </a:rPr>
                        <a:t>Решение</a:t>
                      </a:r>
                    </a:p>
                  </a:txBody>
                  <a:tcPr anchor="ctr">
                    <a:solidFill>
                      <a:srgbClr val="FCA7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72312948"/>
                  </a:ext>
                </a:extLst>
              </a:tr>
              <a:tr h="714869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Consolas"/>
                        </a:rPr>
                        <a:t>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b="0" i="0" u="none" strike="noStrike" kern="1200" noProof="0">
                          <a:latin typeface="Consolas" panose="020B0609020204030204" pitchFamily="49" charset="0"/>
                        </a:rPr>
                        <a:t>Указанное значение [Дата рождения] [**.**.****] не соответствует данным ГИП [**.**.****]. Пациент найден по локальному идентификатору</a:t>
                      </a:r>
                      <a:endParaRPr lang="ru-RU">
                        <a:latin typeface="Consolas" panose="020B0609020204030204" pitchFamily="49" charset="0"/>
                      </a:endParaRPr>
                    </a:p>
                  </a:txBody>
                  <a:tcPr marL="9525" marR="9525" marT="9525" anchor="b"/>
                </a:tc>
                <a:tc rowSpan="3"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b="0" i="0" u="none" strike="noStrike" kern="1200" noProof="0">
                          <a:latin typeface="Consolas" panose="020B0609020204030204" pitchFamily="49" charset="0"/>
                        </a:rPr>
                        <a:t>Данные ГИП отличаются от данных в СЭМД  </a:t>
                      </a:r>
                      <a:endParaRPr lang="ru-RU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kern="120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Проверить корректность данных пациента с первичной документацией (например, паспорт, </a:t>
                      </a:r>
                      <a:r>
                        <a:rPr lang="ru-RU" sz="1800" kern="1200" err="1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свид</a:t>
                      </a:r>
                      <a:r>
                        <a:rPr lang="ru-RU" sz="1800" kern="120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. о рождении)</a:t>
                      </a:r>
                    </a:p>
                    <a:p>
                      <a:pPr lvl="0" algn="l">
                        <a:buNone/>
                      </a:pPr>
                      <a:r>
                        <a:rPr lang="ru-RU" sz="1800" kern="120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В случае корректности введенных</a:t>
                      </a:r>
                      <a:r>
                        <a:rPr lang="ru-RU" sz="1800" kern="1200" baseline="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 данных, ожидать решение со стороны </a:t>
                      </a:r>
                      <a:r>
                        <a:rPr lang="ru-RU" sz="1800" kern="1200" baseline="0" err="1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фед</a:t>
                      </a:r>
                      <a:r>
                        <a:rPr lang="ru-RU" sz="1800" kern="1200" baseline="0">
                          <a:solidFill>
                            <a:schemeClr val="tx1"/>
                          </a:solidFill>
                          <a:latin typeface="Consolas"/>
                          <a:ea typeface="+mn-ea"/>
                          <a:cs typeface="+mn-cs"/>
                        </a:rPr>
                        <a:t>. сервисов (ИЭМК, РЭМД)</a:t>
                      </a:r>
                      <a:endParaRPr lang="ru-RU" sz="1800" kern="1200">
                        <a:solidFill>
                          <a:schemeClr val="tx1"/>
                        </a:solidFill>
                        <a:latin typeface="Consola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780135451"/>
                  </a:ext>
                </a:extLst>
              </a:tr>
              <a:tr h="926522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Consolas"/>
                        </a:rPr>
                        <a:t>7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b="0" i="0" u="none" strike="noStrike" kern="1200" noProof="0">
                          <a:latin typeface="Consolas" panose="020B0609020204030204" pitchFamily="49" charset="0"/>
                        </a:rPr>
                        <a:t>Указанное значение [ДУЛ] [**********] не соответствует данным ГИП [**********]. Пациент найден по локальному идентификатору</a:t>
                      </a:r>
                      <a:endParaRPr lang="ru-RU">
                        <a:latin typeface="Consolas" panose="020B0609020204030204" pitchFamily="49" charset="0"/>
                      </a:endParaRPr>
                    </a:p>
                  </a:txBody>
                  <a:tcPr marL="9525" marR="9525" marT="9525" anchor="b"/>
                </a:tc>
                <a:tc vMerge="1">
                  <a:txBody>
                    <a:bodyPr/>
                    <a:lstStyle/>
                    <a:p>
                      <a:pPr lvl="0" algn="l">
                        <a:buNone/>
                      </a:pPr>
                      <a:endParaRPr lang="ru-RU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vl="0" algn="l">
                        <a:buNone/>
                      </a:pPr>
                      <a:endParaRPr lang="ru-RU" sz="1800" kern="1200">
                        <a:solidFill>
                          <a:schemeClr val="tx1"/>
                        </a:solidFill>
                        <a:latin typeface="Consola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141887717"/>
                  </a:ext>
                </a:extLst>
              </a:tr>
              <a:tr h="935181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Consolas"/>
                        </a:rPr>
                        <a:t>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ru-RU" sz="1800" b="0" i="0" u="none" strike="noStrike" kern="1200" noProof="0">
                          <a:latin typeface="Consolas" panose="020B0609020204030204" pitchFamily="49" charset="0"/>
                        </a:rPr>
                        <a:t>Указанное значение [Пол пациента] [FEMALE] не соответствует данным ГИП [Мужской]. Пациент найден по локальному идентификатору</a:t>
                      </a:r>
                      <a:endParaRPr lang="ru-RU">
                        <a:latin typeface="Consolas" panose="020B0609020204030204" pitchFamily="49" charset="0"/>
                      </a:endParaRPr>
                    </a:p>
                  </a:txBody>
                  <a:tcPr marL="9525" marR="9525" marT="9525" anchor="b"/>
                </a:tc>
                <a:tc vMerge="1">
                  <a:txBody>
                    <a:bodyPr/>
                    <a:lstStyle/>
                    <a:p>
                      <a:pPr lvl="0" algn="l">
                        <a:buNone/>
                      </a:pPr>
                      <a:endParaRPr lang="ru-RU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vl="0" algn="l">
                        <a:buNone/>
                      </a:pPr>
                      <a:endParaRPr lang="ru-RU" sz="1800" kern="1200">
                        <a:solidFill>
                          <a:schemeClr val="tx1"/>
                        </a:solidFill>
                        <a:latin typeface="Consolas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53970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170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912</Words>
  <Application>Microsoft Office PowerPoint</Application>
  <PresentationFormat>Произвольный</PresentationFormat>
  <Paragraphs>180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Типичные ошибки, возникающие при отправке и регистрации СЭМД в РЭМД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готовности медицинских учреждений региона к приему и оказанию медицинской помощи лицам, подлежащим лечению в связи с подозрением на новую коронавирусную инфекцию  О ходе вакцинации от новой коронавирусной инфекции в Самарской области</dc:title>
  <dc:creator>Устинова Елена Владимировна</dc:creator>
  <cp:lastModifiedBy>Будовская </cp:lastModifiedBy>
  <cp:revision>1</cp:revision>
  <cp:lastPrinted>2021-08-30T08:33:59Z</cp:lastPrinted>
  <dcterms:modified xsi:type="dcterms:W3CDTF">2022-07-12T07:47:54Z</dcterms:modified>
</cp:coreProperties>
</file>